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5"/>
  </p:notesMasterIdLst>
  <p:sldIdLst>
    <p:sldId id="256" r:id="rId2"/>
    <p:sldId id="332" r:id="rId3"/>
    <p:sldId id="273" r:id="rId4"/>
    <p:sldId id="327" r:id="rId5"/>
    <p:sldId id="283" r:id="rId6"/>
    <p:sldId id="282" r:id="rId7"/>
    <p:sldId id="287" r:id="rId8"/>
    <p:sldId id="330" r:id="rId9"/>
    <p:sldId id="300" r:id="rId10"/>
    <p:sldId id="299" r:id="rId11"/>
    <p:sldId id="301" r:id="rId12"/>
    <p:sldId id="329" r:id="rId13"/>
    <p:sldId id="331" r:id="rId14"/>
    <p:sldId id="302" r:id="rId15"/>
    <p:sldId id="288" r:id="rId16"/>
    <p:sldId id="290" r:id="rId17"/>
    <p:sldId id="291" r:id="rId18"/>
    <p:sldId id="292" r:id="rId19"/>
    <p:sldId id="293" r:id="rId20"/>
    <p:sldId id="294" r:id="rId21"/>
    <p:sldId id="303" r:id="rId22"/>
    <p:sldId id="316" r:id="rId23"/>
    <p:sldId id="311" r:id="rId24"/>
    <p:sldId id="313" r:id="rId25"/>
    <p:sldId id="314" r:id="rId26"/>
    <p:sldId id="315" r:id="rId27"/>
    <p:sldId id="317" r:id="rId28"/>
    <p:sldId id="318" r:id="rId29"/>
    <p:sldId id="296" r:id="rId30"/>
    <p:sldId id="297" r:id="rId31"/>
    <p:sldId id="319" r:id="rId32"/>
    <p:sldId id="306" r:id="rId33"/>
    <p:sldId id="320" r:id="rId34"/>
    <p:sldId id="307" r:id="rId35"/>
    <p:sldId id="321" r:id="rId36"/>
    <p:sldId id="298" r:id="rId37"/>
    <p:sldId id="328" r:id="rId38"/>
    <p:sldId id="322" r:id="rId39"/>
    <p:sldId id="323" r:id="rId40"/>
    <p:sldId id="324" r:id="rId41"/>
    <p:sldId id="325" r:id="rId42"/>
    <p:sldId id="326" r:id="rId43"/>
    <p:sldId id="30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09:59.051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19251 11117 7533,'-12'-23'1169,"1"-1"0,1 0-899,-7-11 270,17 30-180,6 5 89,12 0-539,8 0-89,17 0 89,-4 1 0,10 1 0,1 0-535,-11 0 0,0 0 0,3 0 0,4-1 586,-4 0 0,4 0 1,2 0-1,2 0 1,0 0-1,2 0 1,-2 0-324,-3 0 0,0 0 1,0 0-1,1 0 1,1 0-1,-1 0 1,1-1-1,0-1 372,-2 1 0,0-2 0,2 0 0,-1 0 0,0 0 0,0-1 0,-1 1 0,-1 0 0,-2 1-220,4 0 1,-3 1-1,0 0 1,-1 0-1,0 0 1,0-1-1,1-1 222,3-2 1,2 0 0,1-1 0,0-1 0,-3 0 0,-4 2 0,-5 0 77,5 0 0,-6 2 0,4-2-90,4-1 0,5-1 0,3 0 0,-3 0 0,-6 0-250,-3 1 0,-5 1 0,1-1-20,3 1 0,0 0 0,-5 0 45,1-1 1,-16 5 346,-26 5 1,-27 2 0,7-1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37:44.064"/>
    </inkml:context>
    <inkml:brush xml:id="br0">
      <inkml:brushProperty name="width" value="0.12095" units="cm"/>
      <inkml:brushProperty name="height" value="0.12095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19102 7387 19511,'20'-27'-1291,"0"-1"1,10-6 1436,11 9 1,5 4-799,-16 11 1,2 0 873,10-3 0,7-3 0,3 0 1,-4 3-584,-8 2 1,-3 1-1,7-1 446,-4 1 1,8-3 0,3 0-1,3-1 1,-1 1 0,-4 1-1,-5 2-293,-1 0 0,-5 3 0,0 0 0,7-2 206,-7 1 1,5-1 0,4-1-1,2-1 1,1 0 0,-1 1-1,-2 0 1,-3 1 0,-5 1-295,10-1 0,-7 2 0,0 0 0,7-1 318,-9 0 1,6-1-1,3-1 1,2-1-1,1 1 1,-1-1-1,-1 1 1,-4 1-1,-6 1-100,11-1 1,-7 2 0,0-1 0,7-1 63,-10 1 0,6-1 1,3-1-1,2 0 1,1-1-1,-1 1 1,-2 0-1,-5 0 1,-5 3-243,6-2 1,-6 1 0,-2 1 0,5-1 255,-1 1 1,4-1 0,3-1 0,-2 1 0,-3 0 0,-6 1 0,1-1-1,-6 0 1,1 1 0,1 1 0,0-1 0,0 1 0</inkml:trace>
  <inkml:trace contextRef="#ctx0" brushRef="#br0" timeOffset="1601">23627 11303 21951,'30'-5'-1109,"-1"1"0,2 1 751,13-4 308,-14 4 0,6-1 1,1 0-654,-2 0 0,2 0 0,1-1 0,4 0 738,-5 0 1,3 0-1,2 0 1,1 0-1,1-1 1,1 0-268,-5 1 1,2 0 0,1-1 0,1 0 0,1 1 0,0-1 0,0 1 0,0-1 245,-1 1 1,0 0 0,2 0 0,0 0 0,0 0 0,-1 0 0,-1 1 0,-1-1 0,-1 0-53,7 0 0,-3-1 0,-1 1 0,0-1 0,0 1 0,3 0 41,-1 1 1,5 0 0,0-1 0,0 1 0,-3 0 0,-4 0 0,-6 1-32,1-2 1,-7 0-1,5 1 22,0 0 1,5 2-1,4-1 1,-1 0 0,-4 0-1,-7 0-117,10-4 1,-3 1 103,0 4 0,7 0 0,-1 1 0,-9 0 320,-10-2 0,-3 0-476,25 1 0,-17 4-86,-35 4 0,-9 6 0,-34 7 0</inkml:trace>
  <inkml:trace contextRef="#ctx0" brushRef="#br0" timeOffset="4682">11131 15022 16627,'-29'-4'-623,"1"1"1,1-3 0,0 1 174,-8 1 0,0 1-134,10-1 1,-1 1 481,-7 3 1,-5 2 0,-1 1-563,-4 1 1,-2 1 0,-2 0 548,4-1 0,-2 0 0,-3-1 1,0 0-177,8-1 1,-1-1 0,-1 1 0,-1-1 0,0-1-1,-1-1 161,-1 0 0,-1-2 1,-1 0-1,1 0 0,-2-1 1,1 0-155,3 1 0,-1 0 1,0-1-1,0 0 1,-1 0-1,0 0 1,0 0 270,-3 0 0,0-1 0,0 1 0,0-1 1,-1 0-1,-1 1 0,1 0-184,3 0 1,0 0 0,-1 1 0,0 0-1,0-1 1,-1 2 0,1-1 0,0 1 178,-1 0 0,0 0 0,0 1 0,0 0 0,-1 1 0,1-1 0,0 1 0,-1 0 12,0 0 1,0 0-1,0 1 1,0 0 0,0 0-1,0 0 1,1 0-1,0 1-94,2 0 1,0-1 0,0 1 0,0 1-1,1-1 1,1 1 0,1 0 0,0 0 55,-5 2 1,1 0 0,0 0 0,2 0 0,2 1 0,1-1-122,-7 0 0,2-1 1,3 1-1,3 1 177,4 3 1,2 2 0,6-2 0,4-2 0,2 0 0,-1 2 0,0 0 0</inkml:trace>
  <inkml:trace contextRef="#ctx0" brushRef="#br1" timeOffset="7034">20603 16310 7533,'0'-27'-810,"0"-11"1080,0 28-90,0-19 0,5 10 0,8-6 179,1 0-179,-2 11-90,-6 3-90,-6 11 0,0 0 0,-12 0 90,4 6-180,-21 6 90,9 2-45,-4 4 0,-5 4-45,1-1 0,-4 2 1,1 0-395,6-2 1,0-1 0,-3 3 429,-1-1 0,-3 2 0,-3 1 0,0 0 0,-1 0-565,-4 1 1,-1 1 0,-1 0 0,1-1 0,1-1 618,0 0 0,2-1 0,-1 1 0,-4 1-13,8-4 0,-5 3 0,-1 0 0,-1 1 0,2-1 1,3-3-1,5-3-307,-3 1 1,5-4 0,-3 3 319,-4 3 0,-6 4 0,-1 1 0,2-2 0,5-4 0,-7 3 0,0-2 22,5-1 1,-4 3 0,-1 0-1,4-2 38,3-3 0,2-2 0,1 0-60,-1 3 0,0 0 0,2-2 45,-8 5 0,6-4-45,10-7 90,13-6 811,7-6-811,10 0 2390,2 0-2480,5 0 1398,6 0-1578,-9 0-90,7 0 180,-15 0 0,10 0 0,-9 0 90,3 0 0,-5 0 90,-5 5 270,-2-4-360,0 5 180,-4-1-90,10-3-90,-5 4 90,1-6-180,3 0 180,-3 0-180,5 0-450,0 0 90,5 5 450,-3 2 0,9 5 0,-4 1 0</inkml:trace>
  <inkml:trace contextRef="#ctx0" brushRef="#br1" timeOffset="10178">19536 13832 6813,'6'-20'360,"-5"3"-270,5 4 270,-6 1-450,0 5 449,0-10-359,0 14 90,0-13-180,0 15 180,-6-16-269,5 9 89,-16-15 90,15 9-90,-21-15 90,21 8 0,-15-9 45,8 2 0,0-2-45,-11-14-1093,5 7 1,-2-7 0,2 4 1124,1 4 0,-1-2-32,-3 0 0,-3-7 0,-1 0 0,3 5-399,0-1 1,-2 0 416,1 9 0,-5-4 0,-1-2 0,0 2 0,3 6-108,-6-8 0,-3 2 90,7 9 0,-5-4 0,-1 0 0,0 1 0,4 4-90,-9-7 1,-1 1 71,7 9 0,-6-4 0,-2 0 0,2 0 0,4 4 18,-6-7 0,-2 1-18,5 8 0,-6-2 0,-2-1 0,2 2 0,7 2 18,-6-6 0,1 3 18,6 7 0,-5-2 0,-3 1 0,3 1 0,5 1-63,-5-3 0,0 1 90,0 1 0,-6-1 0,1 1 0,7 1-45,4 0 0,2 1 29,-6 0 1,-4 0 0,7 1-30,-9-6 45,18 10 0,0 0 45,-17-9-90,24 4 180,-10-9-180,25 9 90,-3-4-270,5 11 180,16-4-90,-6 10-179,25-5 269,-15 6 0,16 0 0,-15 0-90,13 6 90,-13-5 90,9 10-90,-11-10 0,10 11 0,-19-6 0,18 1 0,-20 4 3131,10-4-3131,-11 0 1058,4 10-1058,-10-15 0,5 26 0,-1-19 90,2 26-90,5-20 0,1 20 0,-1-15 0,6 10 0,-3-9 0,0 0 0,13 7 0,-4-1 0,-1-1 0,-1-4 0,7 13 0,-17-27 539,-10-8-539,-4-8 180,-27-21-90,13 8 0,-7 0 0,0 1-270,1-2 135,-1-2 0,-1 2-135,2 6 0,0-5 0,-1 2 91,1 4 89,-20-9-805,16 17 535,1 1 34,-9 6 146,17 0 0,-17 0 0,9 17 0,5-13 0,-4 24 0,17-25 360,7 8 0,13-33 525,0 11-795,16-24-270,-19 21 309,18 2 0,-20 6 0,10 6 0</inkml:trace>
  <inkml:trace contextRef="#ctx0" brushRef="#br1" timeOffset="19032">20764 11514 7533,'30'-12'-45,"4"2"0,2 1 90,-8 3 0,2-1-865,4 0 1,5 0 0,2-1 0,-5 1 324,5-3 0,1-1 652,-2 0 1,7-3-1,-1 0 1,-6 1-68,1-3 0,-2-4-113,0-4 1,4-6-1,0-1 1,-7 2 22,0-4 0,-3-3-18,-6 3 0,4-7 0,0-3 0,-1 1 0,-5 4 18,-4 2 0,-3 1 0,2-4-105,-3 3 0,3-5 0,0-2 0,0-1 0,-2 2 0,-3 5 75,0-6 0,-3 5 0,0-6-45,-2 4 0,0-6 0,1-3 0,-1 0 0,-1 3 1,-3 7 104,-1-2 0,-2 5 0,-3-5-15,0 2 0,-1-8 0,-2-2 0,0 0 0,-1 4 0,-1 6 44,-3 1 1,0 5 0,-5-3 30,-3-5 0,-5-6 0,-2-1 0,0 3 0,1 7-30,1 5 0,1 6 0,-6-1 66,-6-3 0,-7-3 0,-2 0 0,0 3 0,5 6-66,3 5 0,3 5 0,-6 1-60,-2 2 0,-6-2 0,-3 1 0,-2 1 0,3 2 0,5 4 30,-7 3 0,6 5 0,-8 3-53,12 0 1,-5 1-1,-3 1 1,-3 2-1,0 1 1,1 1-1,2 1 1,3 2-277,2 3 1,2 1-1,1 2 1,2 2-1,-1-1 1,0 1-1,-1-2 286,-3 1 0,-1-2 0,-1 0 0,1 1 1,0 1-1,0 2 0,2 3-134,1 3 1,-1 3-1,1 3 1,0 2 0,1-1-1,2 0 1,3-2 0,3-3 101,-4 5 0,5-4 0,2 2 0,-2 6-69,5-5 1,-2 5 0,0 4 0,-1 2 0,2-1 0,1 0 0,2-3 0,4-5 113,-1 5 0,4-6 0,2 1 0,2 7 0,3-1 0,1 6 0,1 5 0,1 0 0,2-1 0,2-4 0,2-7 0,4 8 0,4-8 0,6 5 0,1-8 0,5 4 0,3 3 0,2 1 0,1-1 0,0-5 0,-1-5 0,3-2 0,0-5 0,1-2 0,3 2 0,2 2 0,-1-1 0,1 0 0,0 1 0,0-1 0,-1 0 0</inkml:trace>
  <inkml:trace contextRef="#ctx0" brushRef="#br1" timeOffset="23567">11714 13658 7533,'-19'6'0,"-4"-5"1169,-2 4-719,4-5 179,-2 0-89,16 0-180,1 0-90,-5-5-1080,-19-7 495,-12 4 1,-11 2 403,13 2 1,-4-1 0,-2 1 0,-3-1-384,5 0 0,-2 0 1,-1 0-1,-2-1 1,-1 0-1,0-1 339,6 0 0,0 0 0,-1-1 0,-1 0 0,0 0 0,0-2 0,-1 1 0,1-2-311,1 1 0,0-2 1,-1 0-1,-1-1 1,1 0-1,0-1 1,2 1-1,0 0 1,2 0 265,-2 0 0,3 0 0,0 0 0,1 0 0,0-1 0,0 0 0,-2-1 0,1 0 0,-2-1 0,0-1 0,0 0 0,-1 0 0,2 0 0,0 0 0,1 1-240,-5-2 1,2 0-1,0 0 1,1 1 0,-1-1-1,-2-1 111,2 1 1,-2 0-1,0-1 1,-1 0 0,0 1-1,2 0 1,1 0 128,-2 1 0,1 0 0,1 1 0,0 0 0,3 0 0,2 2 0,-4-3 0,2 1 0,3 2 0,4 3 0,3 6 0,-1-1 0</inkml:trace>
  <inkml:trace contextRef="#ctx0" brushRef="#br0" timeOffset="68499">8430 4970 16765,'0'-30'-3277,"0"9"1662,5-2 1498,-3 16-562,9 13 549,-10 18 0,4 4 0,-5 8 0</inkml:trace>
  <inkml:trace contextRef="#ctx0" brushRef="#br0" timeOffset="70333">17503 10807 19808,'-14'-5'-2525,"-2"-2"1100,15 0-956,-5-4 1248,1 4 853,3-11-274,2-1 229,7 0-640,0 1 474,9 0 630,-2-1 398,17-12 194,-11 11-289,9-9 328,-4 9-447,-5 6 0,3-2-680,4 0 1,2 0 677,-3 3 0,1 0-191,1 1 1,3 1 25,15 1 1,2 2-57,-18 1 1,2 0-41,9 1 1,6 0 0,-3 0 100,2 2 0,-1 2-164,-6-1 0,1 1 1,-1 1-1190,10 3 0,-3 2 1071,-3-2 1,-1 2-66,3 7 1,-1 2 57,-9-6 0,-1 1-28,10 5 0,2 3-24,-4 1 1,0 2-2,-6-3 1,0 2-14,4 6 1,0 0 48,-10-8 0,0 0 1,-2 1-42,0 5 0,0 1 32,10 1 1,1 1-17,1 5 1,-2-1 24,-10-5 0,0-1 46,10 4 0,1 2 37,-12-7 1,-2 3 0,0-2-21,6 5 1,0-1 35,-5-5 1,1 0 0,-1 2-27,0 1 1,0 1 0,-1-2 28,6 1 0,-1 0 6,-6-2 0,0 1 1,1 0-16,3 2 0,0 1 0,-1-2-13,-2 3 0,0 0-5,0-1 0,2 1 1,-3 0 10,5 8 0,-3 1-30,-2-4 0,-1 0-24,2 0 0,-1 1-574,-3 2 1,-1-1 474,2 7 104,-4-10 0,-2 1 39,-5-3 0,-2 0-103,0-3 0,1 0 56,-1 6 1,0 0 97,0 1 1,0-2-85,-2-5 0,0 0-2,-1 6 0,0 0 67,3 1 0,-1-2-128,-6 17 94,6-18 0,1 2-60,-5 1 0,-1-2 134,0-4 0,1-1-33,-1 9 1,-1 0-126,-1 1 1,-2-2 163,-4 14-46,5-14 0,-2 0-321,-6-9 1,0-2 506,-1 22-66,-3 2-132,-5-5 194,15-5 418,-15-1-602,10-11 0,2 0 110,-4 10-92,1-10 0,0 2-34,4-1 1,1 0 808,-9 14-756,8-12 1,1 1-76,-3-3 1,1 1 397,1 3 1,1 1-308,-3 11 1,-1 0-36,4-12 0,0-1-4,0 5 0,0 0 49,0-7 0,1-1-56,0 20 495,-3-21 0,-1 1-373,5 1 0,1-2 0,-6 4 0,1 16-90,-2-32 174,-6 4-84,-15-1-90,0-3 1013,-9 10-1058,11-14 0,-1-1-633,-8 10 588,9-9 0,-2-2 90,-2 1 0,0 0 0,7-2 0,-2 0 0,-8 4 0,0 1 0,8-2 0,1 0 0</inkml:trace>
  <inkml:trace contextRef="#ctx0" brushRef="#br1" timeOffset="148749">11801 11811 7533,'0'-38'629,"-5"2"-359,3 22 180,-3-8-270,5 14 270,-6-10-271,5 6-628,-5-1 539,1 6-630,-2-4 360,-6 10 0,-10-10 90,8 9 180,-25-3-90,23 5 135,-10 0 0,-2 0 45,4 0 45,-12 5 0,0 1 45,5 2-925,-11 11 1,1 2 744,8 3-120,6-2 0,-6 5 0,6-2 30,11-6 0,0 1 0,-12 12 0,-5 5 0,7-3 0,12-11 0,2 1-60,-11 12 0,-3 6 0,5-6 15,12-13 0,2 1 45,-5 11 0,-2 4 0,3-4 0,4 5 0,3 3 0,4-1 90,8-12-520,9 0 1,3-2 429,4 0 45,11-4 0,1-2 45,-3 0-45,10 4 0,1-1 45,-4-1-1,-10-6 1,4 4 0,-3-4-90,14 5 60,-16-2 0,3 4 0,-3-3-15,-7-9 0,1 0-45,6 9 0,3 6 0,-4-4 0,-7-6 0,-1 0-60,10 5 0,4 2 0,-4-3 105,-10-4 0,1 0-135,12 6 0,5 3 0,-3-4 0,-11-7 1,1 0 29,13 8 0,7 3 0,-5-4 15,-13-7 0,1-1 15,12 5 0,4 3 0,-3-3-15,-9-5 0,1-1 45,7 5 0,5 1 0,-4-1 0,-8-5 0,0 1-30,11 2 0,5 1 0,-6-1-15,-12-3 0,0 0 15,14 1 0,6 1 0,-6-1 30,-11-1 0,0 0-30,8 1 0,6 1 0,-7 0 30,-11-3 0,-1 1 30,11 3 0,5 1 0,-7-1-75,-12-2 0,-1 0 135,12 3 0,6 3 0,-6-3-45,-13-3 0,-1-1-15,11 5 0,5 2 0,-5-3-75,-10-4 0,-1 1 75,11 7 0,5 3 0,-5-3-30,-13-6 0,0 0-30,12 9 0,5 4 0,-4-3-60,-14-7 0,1-1 0,14 5 0,6 2 0,-5-3 90,-9-7 0,1-1-30,14 4 0,7 1 0,-5-5-15,-12-8 0,0-1 45,3 2 0,6 1 0,0-1 0,-5-2 0,-2-3 0,1-2-23,2 1 1,6 1 0,0-1-1,-6 0 23,1 0 0,0-2 45,1 0 0,6 0 0,-1 0 0,-6-1 0,-3-1 0,0-1 45,14-1 0,6-1 0,-7-1 0,-14 1 0,0-2 0,9 1 0,7-1 0,-7 0 0,-9 1 0,-1 0-60,14-2 0,6-1 0,-7 0-30,-13 3 0,0-1 44,5-1 1,8-2 0,0 0 0,-7 2-45,-3 1 0,0-1-23,4-1 1,5-2 0,1-1-1,-6 3 68,-2 2 0,1 0-68,0-4 1,7-2 0,0 0-1,-7 3 23,0 2 0,0 0-68,1-4 1,6-2 0,-1 0 0,-5 1 67,-2 3 0,0-1-45,-1-1 0,4-2 0,0-1 0,-6 2 0,0 0 0,-1-1 45,11-4 0,6-2 0,-7 3-45,-15 7 0,0-1 135,12-6 0,5-3 0,-5 3 90,6 0-121,-13 2 1,5-3 0,-6 3 30,12 0 0,-3-4 0,0 0-270,-6 5 20,-4-2 0,-4-1 160,-10 3-63,16-14 63,-30 16 1352,19-16-1262,-20 14-90,20-25 0,-13 18-90,2-4 0,1-1 180,2-7-135,3-1 0,0 0 845,0-8-620,3 0 0,0-1 0,-5 0-135,5 0 0,0 1 225,-3 0-225,-3 5 0,1 1-45,-3 1 0,-7-1 0,-3 0 0,-2 5-45,-5-5 0,-3 0 45,-5 1 0,-4 3 0,-1 1 0,-4-2 0,-1 4 0,-1 2 0,2-1 0,-4 3 0,1-1 0,7 0 0,-9 3 0,-2 1 0,5 1 0,-4 1 0,-2 2 90,2 4-90,-4 0 0,0 1-180,2 6 90,-7-1 0,-1 1-90,1 7 90,-3-4 0,-1-1 0,4 5 135,0-4 0,0-2-135,2 1 90,-1 0 0,1-1 180,-1-5-45,2 3 0,-1 0-135,5-5 90,-2 2 0,1 1-90,2-3 0,2 2 0,2 0 90,2-1-135,0 1 0,1 0-135,5-1 180,-28-5 0,28 11 45,-10 1 0,-2 1-45,4 4 45,-14 0 0,-2 2-45,3 5 30,5 1 0,-4 2 0,3-1-107,8-1 1,0 1 106,-12 4 0,-6 3 0,5-2-30,9-5 0,0 0 60,-13 7 0,-7 1 0,6-1-374,13-7 1,0 0 313,-5 3 0,-6 2 0,1-1 0,5-2 45,4-4 0,1-1-45,-15 5 0,-6 3 0,6-3 0,17-5 0,-1-2-60,-10 3 0,-6 1 0,5-2 15,12-1 0,0-1-45,-12-1 0,-5 0 0,6-1 45,13 0 0,1-2 15,-13 0 0,-5-1 0,7 0 30,-10 1 0,11-3 0,-6 0 0,6 1 0,-11 1 0,10-2 0,-4-3 0,4 2 0,-10 2 0,13-3 0,-6-3 0,6 2 0,-12-1 30,13 1 0,-5-2 0,6 1-30,-8-6-30,9 4 0,-5-3 0,6 2 30,-3-6 45,-7-8 0,0 0-135,10 7 270,-4-11 0,-1 1 90,5 10-225,-2-7 0,0-1 225,3 10-225,-2-4 0,-1 0-45,2 5 0,-5 0 0,1 1-90,3 0 45,-6 2 0,0 0-135,5 4 90,-7-3 0,-2 0 90,4 3-45,-3-1 0,-1 0-45,-2 2 90,0 1 0,0 1 0,-1 4 45,-2-2 0,0 0-45,-4 3-60,17 3 0,-5 2 0,5-2 15,7-2 0,-1 1 45,-12 6 0,-7 2 0,6-1 45,13-4 0,-1 0-15,-15 2 0,-8 2 0,7-1-30,11-2 0,0 0 60,-10-3 0,-5-1 0,5 0-60,11 1 0,-1-1 60,-6 0 0,-5 0 0,6 0-60,12-2 0,0 1 0,-24 5 0,2-1 90,5-3-270,4 0 0,2 1 180,7 3-270,3-6 0,3 1 270,9 5-1619,-14 10 1619,10-1 0,-1 21 0,2-4 0</inkml:trace>
  <inkml:trace contextRef="#ctx0" brushRef="#br0" timeOffset="154878">19598 12444 8714,'0'24'0</inkml:trace>
  <inkml:trace contextRef="#ctx0" brushRef="#br1" timeOffset="154967">19586 12654 7533,'-21'-7'-330,"10"13"0,18 7 0</inkml:trace>
  <inkml:trace contextRef="#ctx0" brushRef="#br1" timeOffset="155161">19698 12666 6183,'0'-20'-120,"0"3"0,0 17 1</inkml:trace>
  <inkml:trace contextRef="#ctx0" brushRef="#br1" timeOffset="155316">19747 12654 6903,'-7'-8'-1079,"2"-2"1079,5 21 0,0-4 0,0 5 0</inkml:trace>
  <inkml:trace contextRef="#ctx0" brushRef="#br0" timeOffset="162603">17615 10770 21827,'0'-14'-3277,"0"-8"0,0 20 1637,0-15 1292,0 10 86,5-5 702,-3 0-472,9-7-778,-10 11 931,10-14 468,-9 20-83,14-20 312,-13 19 81,13-14-433,-14 16 394,14-10-311,-13 9 807,19-9-547,-19 10 96,24-10-299,-17 10-271,36-16 170,-23 14-281,8-7 0,1-2 30,4 4-281,4-1 0,2 0-34,2-3 58,4 5 0,1 1-311,-3-1 309,-13 3 1,4 0 0,-4 1-177,-7 3 0,-1-1 129,9-1 0,4 0 0,-5 1-328,13 1 302,2 4 1,0 3-373,-9 1 176,2 8 0,-1 2-401,-4-1 248,-4 7 1,-1 3-634,-2-4 614,3 8 1,-1 2-727,-6-3 657,6 4 0,-1 1-385,-6-5 548,7 2 0,1-1-77,-2-7 344,4 4 0,1 0 118,1-4 32,1 5 1,2-1-52,-15-16 0,0 0 94,5 8 1,2 3 0,-3-4 178,16 0-119,-14 1 0,3 6 0,-5-4-37,5 2-121,-8-1 1,2 4 0,-4-2-119,6 12-68,-2 3 0,-2 1-336,-3 2 230,2 0 0,-2 1-228,-6 0 81,7 0 0,0-1-192,-7-6 351,7 0 0,0 0-52,-7-7 221,4 7 1,0 1 59,-5-1-1598,0 6 1,-1 1 1408,0-6 256,-2 11 1,-1-1-6,3-14-699,-5-4 1,1 6-1,0-6 362,11 9 322,-3 7 1,0 0-209,2-7-321,-1 4 1,-3-1 529,-6-10-524,4 10 1,-1 1 537,-10-4 56,3 9 1,-1 2 1160,-5-5-1191,0-11 0,1 6 0,-2-5 118,-1-9 1,-2 0-93,-1 17 0,-1 8 1,-1-7 100,0-12 1,-1-1-70,-3 15 1,-1 7 0,1-9 46,3-16 0,1-2-123,-4 10 1,-1 3-1,0-5 185,-8 5-201,2 4 1,0-1 118,-3-10-18,8 7 1,3 2-166,-3-4-3,7 3 1,0 1-186,-7 2 42,2 0 0,-1 0-48,-3 1-23,1-10 1,-3 6 0,2-5 61,4-8 1,-1 0-100,-6 10 1,-4 5-1,4-5 50,6-11 0,1-1 233,-9 8 1,0-2 0,0 5 0,-4-4 0</inkml:trace>
  <inkml:trace contextRef="#ctx0" brushRef="#br1" timeOffset="192150">20032 11018 6273,'-13'0'-150,"2"0"0,11 0 1</inkml:trace>
  <inkml:trace contextRef="#ctx0" brushRef="#br1" timeOffset="209819">18024 15567 7173,'-14'0'630,"-2"5"-91,9 2-269,-5 0 180,5-1-270,1-6 0,1 5-180,3-3 90,-3 3-90,10-5 90,8 0-1,6-5-89,0-2 0,5-6 90,-11 6 180,0-4-270,-2 10 0,-10-4-90,5 5 90,-6-6-270,11-1 91,-8 0-91,24-15 180,-1-4 45,-7 7 0,1 0-125,0-2 1,3-1 49,2-4 0,4-3 0,-2 2-346,2 2 0,1-3 466,-4 3 0,4-5 0,2-2 0,-2 2 0,-3 4-613,8-6 0,-1 0 680,-5 3 1,4-4-1,-1 1 1,-5 5-1411,-2 5 1,-2 1 1342,7-8 0,0 1 225,-2 6 0,-3 1 45,5-14-226,1 8 1,0-3-225,-11 1 1,0 1-530,2 4 0,1 0 619,-2-4 0,-1-2-451,-1 3 0,-2 0 361,5-10 45,1 2 0,0 1 45,-7 5 135,7 0 0,0 0-45,-7 1-468,4-1 1,0 0 557,-5 0 134,2-1 1,1 2-225,3 4-12,-1-4 0,1 0 12,1 10 0,-1-7 0,-2-1-90,-4 10 393,14-13-303,-21 22 1052,3 2-872,-11 5 1731,-5 0-1731,3 0 2184,-3 5-2274,5-4 2448,0 5-2628,0-6 743,0 0-653,5 0 0,-3 0 0,3 0 0,-5 0-179,0 0 179,0-6-90,0-1 180,-5-5-90,3 5 269,-14-4-269,13 4 360,-24 0-180,17 2-90,-25-1 180,4 10-180,3-2-90,-1 5 180,17 4-180,5-10 0,-4 10-90,10-4 90,-5 0-90,17-1 90,-3-6-90,27 0 90,3-6 0,-3 5 0,5-5 90,-26 6-90,3 0 180,-10 16-270,-1-6 180,-6 19-90,-6-15-450,5 9-2827,-16 13 3128,9-1 0,0-11 0,-2 0 0,-2 13 0</inkml:trace>
  <inkml:trace contextRef="#ctx0" brushRef="#br1" timeOffset="210917">18074 15666 7533,'-37'25'90,"10"-6"269,-2 5-179,16-16-180,-11 8 0,16-9-90,-9 0 180,16-2-270,-4-5 270,5 0-359,0 0 358,0-10-178,5 7-1,7-25-90,2 19-90,15-26 180,-14 20-225,5-5 0,0 0 315,2 4 0,-4-4 0,0 0 0,7-6 0</inkml:trace>
  <inkml:trace contextRef="#ctx0" brushRef="#br1" timeOffset="211820">20156 13348 7533,'-29'15'674,"1"-1"1,-15 8-495,27 1 0,3 1-90,-6 4 224,-1 2 1,-2 3-842,6-12 0,-2 1 647,-6 9 0,-3 4 0,2-2-673,1-5 1,-2 2 552,2-1 0,-3 5 0,-1 0 0,3-5-1198,-5 3 1,2-3 1227,1 0 0,-1 1 0,0-1-30,-6 5 0,2-3-150,8-13 0,0 1 284,-15 14 1,2-3-45,7-7 245,-10 0-155,27-17 605,6-6-605,2 0 3086,5 0-3356,11-12 90,3 4-180,5-10 1,4 6 268,-3-1-808,10-5 449,-9 10 199,8-8-199,-16 9 180,11-6 90,-16 6-90,9-4 180,-16 4-90,5-10 180,-6 8 180,0-18-270,-6 23 179,-1-18-269,-5 20 0,-1-3 90,1 5 0,-1 0 270,-15 16-270,5-1-30,3 5 0,-5 7 0,2 1-60,0-1 0,2 2 0,-2 0-1071,-2 2 0,-1-1 1,0 1 1070,4 0 0,1 1 0,-2-1 180,-7 5 0,-3 1 0,-1 2-568,3-4 1,-1 2 0,-1 1 0,1-1 139,0-2 1,0 0 0,0 0-1,0 0-92,-1 1 1,-1 0-1,0 1 1,0 0 339,3-2 0,-2 1 0,0 0 0,2 0 0,2-4-285,-4 5 0,4-2 0,-4 3 285,4-4 0,-4 4 0,-1 1 0,0 1 0,2-3 0,4-5-30,-1 0 0,3-5 0,-2 5 138,-1 1 0,-4 4 0,-2 2 0,3-2 0,4-4-108,3-6 0,3-3 0,-2 3 112,-7 9 1,-5 5-1,1-2 1,7-6-113,5-9 0,1-3 224,-13 13 1,0-4 1260,8-11-1125,-2-7 1636,22-6-1996,1-6 1280,6 0-2000,0 0 2754,6-6-2214,-5 5-989,16-10 629,-15 9 270,15-3 270,-10 5 0,5 5 0,1 3 0</inkml:trace>
  <inkml:trace contextRef="#ctx0" brushRef="#br1" timeOffset="212951">19747 14253 6903,'-21'-21'1889,"5"-1"-1709,16 21 90,-6-16 0,5-2-180,-15-13-90,13 6 179,-19-14-269,13 18 90,-4-3 0,-3-2-89,-4-7-214,-4-3 1,-5-7 392,10 13 0,-2-1 0,-1-2 0,-1-3-572,1 3 0,-2-3 0,-1-2 0,0 0 0,1 0 0,1 2 499,0 0 1,1 1 0,1 0 0,-1-1 0,-2-3-6,0 1 1,-2-4 0,-1-1 0,0-1 0,0 1 0,3 4 0,3 3-466,-3-7 1,3 5 0,-3-4 439,5 9 0,-2-3 0,-2-3 0,-1-1 1,1 2-1,2 2 0,3 4 13,-4-6 0,4 5 0,-3-4-108,-1-2 0,-4-5 0,0-2 0,1 3 0,4 8 108,-2-4 0,1 3-135,-1-1 0,-3-5 0,0 0 1,3 7-1,1 2 0,0 2 45,1 2 0,-2-2 0,0-1 0,3 5 45,1 2 0,1 1-45,-7-4 0,-2-2 0,4 6 0,-2 0 45,-3-1 0,0 1 45,11 10 270,-17-3-630,20 12 2983,2 6-2983,1 11 2682,9-8-2502,-3 25 90,5-19-270,5 26 0,2-20-179,6 30 539,-7-26 0,0 20 0,-6-19 0</inkml:trace>
  <inkml:trace contextRef="#ctx0" brushRef="#br1" timeOffset="213568">13350 7288 7533,'-33'12'-306,"-1"-1"0,1 1 0,-9 5 0,-1 2 1,1 1-334,8-4 0,0 0 1,-1 2 638,-1-1 0,-3 3 0,0-1 0,6-1-249,-3 3 0,2-2 0,4-4 1,-2 0-1,2-1 0,-3 4 1,-1 0-1</inkml:trace>
  <inkml:trace contextRef="#ctx0" brushRef="#br1" timeOffset="213803">12446 7846 7533,'33'-25'-102,"0"1"1,-1-1 0,1 1 0,0 1 0,1 0-1,2 0 1,-2 1 0,-3 3-731,3 1 0,-3 3 0,4-2 760,0 0 0,5-1 0,1-2 0,-2 1 0,-6 1-1315,6-7 1,-2 0 1386,4 2 0,3-1 0,-5 0 0,-1-4 0,-3 1 0,0-2 0,-1 1 0</inkml:trace>
  <inkml:trace contextRef="#ctx0" brushRef="#br1" timeOffset="214205">14789 5950 7533,'-33'-33'-450,"10"9"180,17 24 90,6 1-640,0 16 1,6-9 0,0 10 0</inkml:trace>
  <inkml:trace contextRef="#ctx0" brushRef="#br1" timeOffset="214353">14777 5875 7533,'-20'-23'494,"0"-1"1,-15-10-585,28 28-719,2 34 809,5-5 0,0 3 0,0 2 0,0 16 0</inkml:trace>
  <inkml:trace contextRef="#ctx0" brushRef="#br1" timeOffset="214502">14752 6011 7533,'-17'-37'209,"1"0"1,0 2 0,8 14-1019,25 37 179,0 1 630,13 18 0,-7-4 0,-3 0 0</inkml:trace>
  <inkml:trace contextRef="#ctx0" brushRef="#br1" timeOffset="214618">14864 6197 7533,'16'6'-195,"5"24"0,-5 6 0,-1 5 0,0 2 0,0 0 0</inkml:trace>
  <inkml:trace contextRef="#ctx0" brushRef="#br1" timeOffset="215786">12310 9234 7533,'9'24'-203,"0"0"1,12 10-1,7 6 1,2 3 256,-5-6 0,0 4 0,2 1 0,1 3 0,1 1-464,-4-9 0,0 1 1,2 2-1,1 1 1,0 0-1,1 1 0,-1 1 1,1 1 152,-4-5 1,1 1 0,0 1-1,0 0 1,0 1 0,0 0 0,1 1-1,-1 0 1,1 0 0,0 0 166,-4-5 0,0 0 0,1 1 0,0 0 1,-1 0-1,1 0 0,0 1 0,0-1 1,0 1-1,0 0 0,-1 0 0,1 0 83,1 1 1,0 0 0,0 1 0,0 0-1,-1 0 1,1 0 0,0 0 0,0 0-1,0 0 1,0 0 0,-1 0 0,1 0 6,-1 0 0,1 0 0,-1-1 0,0 1 0,1-1 0,-1 1 0,0 0 0,0-1 0,0 1 0,-1 0 0,1 0 0,-1-1 0,0 1 0,-1 0 0,1-1 0,-1 1 0,0 0 0,0 0 0,0 0 0,0 0 0,-1-1 0,0 1 0,0-1 0,0 0 0,0 2 0,0-1 0,1 1 0,-1-1 0,-1 0 0,1 0 0,-1 0 0,0-1 0,-1 1 0,0-1 0,-1 0 0,1 4 0,0 0 0,-1 0 0,-1 0 0,0-1 0,0 0 0,0-1 0,-1-1 0,1 0 0,2 4 0,-1 0 0,1 0 0,-1-2 0,0-1 0,0-2 0,-1-3 0,4 10 0,-1-1 0,-1-6 0,2-9 166,6-2 1,-3-19-33,-6-43 1,-7-22 90,-9 13 0,-5-5 0,-2-4 0,0-1-15,1 10 0,1-2 0,-2-2 0,1 0 0,-1-2 0,0 0-199,0 4 0,-1 0 1,1-1-1,-1-1 0,0-1 1,0 0-1,1-2 0,0 0-13,0 3 0,1 0 0,0-2 0,-1 0 0,1 0 0,1-2 0,-1 0 0,0 0 0,1-1 0,0-1-12,0 7 0,1 0 0,-1-1 0,1 0 0,0-1 1,0 0-1,0-1 0,0 0 0,0 0 0,1-1 0,-1 0 1,1 0-1,0-1-103,0 1 1,0 0-1,1 0 1,-1-1-1,1 0 1,0-1-1,0 0 1,0 0-1,0 0 1,0-1-1,0 1 1,1-1-1,-1 1 1,1-1-1,0 1 117,0 1 0,0-1 0,1 0 0,0 0 0,-1-1 0,1 0 0,0 1 0,1-1 0,-1 0 0,0 1 0,0 1 0,0 0 0,1 0 0,-1 2 0,0 0 0,-1 2-76,1-4 1,0 1 0,0 1-1,-1 1 1,1 0 0,-1 2-1,1-1 1,0 0-1,0 1 1,0-2 0,1 0 0,0 0 75,0-1 0,1-1 0,0-1 0,0 0 0,1 0 0,0-1 0,0 1 0,-1 0 0,1 1 0,0 0 0,-1 2 0,1 1 0,-2 1 0,2-6 0,-1 3 0,0 1 0,0 1 0,-1 0 0,1 1 0,0-2 0,-1-1 0,1-2 0,-1 4 0,1 0 0,-1-2 0,0-1 0,1 0 0,-1 0 0,0-1 0,0 0 0,1-1 0,-1 1 0,0 0 0,-1 1 0,1-2 0,0 1 0,0-1 0,0 1 0,-1-1 0,1 0 0,-1 0 0,1 0 0,-1 1 0,0-1 0,0 1 0,-1 0 0,1 1 0,-1 0 0,0 0 0,-1 0 0,1 0 0,-1 0 0,1 1 0,-1-1 0,0 1 0,0 0 0,1 0 0,-1 1 2,1-3 0,-1 1 0,1 0 1,-1 0-1,0 1 0,1 0 0,-1 0 1,1 0-1,-1 1 0,1 0 1,0 1 16,0-6 1,0 0 0,0 0 0,0 1 0,1 1 0,-1 0 0,0 2 0,1 2 0,-1 1-20,0-5 0,0 3 0,0 1 0,0 1 0,1 2 0,0 1 18,1-3 0,1 0 0,0 2 0,1 4 0,2 6 413,3-2 0,5 12-926,10 13 0,3 14 495,-6 18 0,-3 15 0,-1 1 0,3 3 0,-2 1 0,-1 3 0,-6-3 0,0 1 0,-1-1 0,1 1 0</inkml:trace>
  <inkml:trace contextRef="#ctx0" brushRef="#br0" timeOffset="277853">17491 10683 13148,'-32'-18'-1643,"-9"5"1541,13 0 282,-2 2 249,34-1-586,33-13 354,-4 9 0,5 0-64,-6 4 0,4-1 0,0 1-412,4 1 1,1 0 0,2 2 348,-4 1 0,1 0 1,0 1-1,1-1-232,1 1 0,1-1 0,-1 0 0,2 1 263,3 0 0,1 0 0,1 1 0,-1 0-11,-2 0 0,1 1 0,0 1 0,-1 0-10,-2 0 0,0 0 0,0 1 0,-1 2-202,-3 4 0,-1 1 0,0 1 0,-2 0 56,10 0 0,-2 1 1,-2 4-33,-3 3 0,-1 4 0,-1 1-35,-4-2 0,-1 1 0,0 1 23,2 3 1,0 2-1,-1 0 27,-3 0 0,0 0 0,0 0 50,2 2 0,0-1 0,0 2-28,1-1 0,-1 2 0,0 0-46,0 3 1,0 1-1,0 1 81,0 0 1,0 2 0,0 0-8,1 3 0,-1 1 0,-1-1-535,-1-4 0,-2-1 0,0-2 605,3 2 0,-1-1 16,-6-4 0,1 2 0,-3-1 3,2 7 1,-1 3-95,-3 2 1,0 4 0,-1 2-3,-3-1 1,-1 1 0,-1 0-22,-3 0 0,-2 0 0,0 0 92,0-1 0,1 1 0,-2-2 92,-2-4 0,-1-1 1,0 0-123,0 1 0,0 0 0,0-2 15,0 1 0,0 0-46,0 7 1,1 0 14,5 1 1,-1-1 55,-6-11 1,0 1-77,2 3 0,1 2 0,-1-1-16,-3 5 0,-1-1 105,-1-7 0,1 2 1,-1 0 28,-1 0 0,-1 0 0,-1 0-30,-1-4 0,0 0 1,-1-1 6,-1 3 0,0 0 0,-1 0-60,0-3 0,-2 0 0,2 0-30,0 2 0,1 2 0,-1-2 0,-2-2 0,-1-1 0,-1-1 96,-3 12 0,0 0-201,1-1 0,1-1 312,0-7 0,2-1-177,6 3 0,4-1-90,0 4 0,3 0-45,3 4 0,2 1 45,-3 2 0,0-1 1364,2-7 0,-1-2-1409,-4-5 0,-1-4 338,3 4-473,-6-3 0,-6-21 270,5 3 630,-5-22-271,17-24-269,-1 0 0,0-5-90,-2 2 0,1-3 0,0-4-604,-1 0 0,0-3 0,0-2 1,-2-2 408,-2 10 0,-1-1 0,0-1 0,-1-2 0,-1 0 0,0-1-274,-1 1 1,0-1 0,-1-1 0,0 0 0,-1-1 0,-1-1 0,-1 1 173,-1 2 0,0 0 1,-2-1-1,0-1 0,-1 1 1,0 1-1,0 2 1,1 2 144,-1-3 0,0 3 0,1 1 1,-2 1-1,0 0 0,-1 1 1,-4-5-1,-1-1 0,-1 1 1,0 4-1,1 7 0,-7-4 1,0 1-1</inkml:trace>
  <inkml:trace contextRef="#ctx0" brushRef="#br1" timeOffset="321619">8368 4760 7533,'-7'-31'0,"1"-17"314,6 19 1,0 0-45,3 0 0,0 0-450,-2-13-270,5 29-89,-12 37 449,-2-1 0,-2 4 45,-5 13 0,-1 2 135,-3 0 0,-1-1 134,-2-3 1,1-2-45,9-10 0,4-2 450,2 0-270,42-29-315,-5-10 0,1-7-135,5-7 0,-2-6 0,-1-4 0,-12-3 135,-20 3 0,-13 2 45,-14 6 0,-9 6-45,-8 9 0,-2 7-45,6 3 0,2 8 45,1 16 0,6 9-45,10 1 0,4 4 0,1-1 0,0 3 0,5 0-45,1 12 0,9-3-90,7-7 0,9-8 45,28-11 90,-15-32 0,-3-12 45,-7-11 0,-7-7 105,-11 12 0,-4-2 0,-4 1-967,-11-10 1,-6 5 906,-1 10 0,-4 10 8,-15 19 0,-1 17-188,18 4 0,2 8 0,1 1-120,-3 2 0,1 2 0,4 0-150,-2 16 1,16-10 89,44-22 495,-2-41 0,2-18-16,-8 7 1,-1-5 0,-3-2 210,-3-1 0,-4-1 0,-7 1 164,-4-8 1,-14 11-405,-38 20-630,12 41 0,1 13 450,5-7 0,3 4-630,4 14 1,11-1 1673,26-11-1224,10-22 0,6-9 315,9-13 0,2-11 134,-9 0 1,0-3 0,-5-3 269,-5 0 1,-5-2 0,-7 2 663,-13-13-1203,-12 61 0,-6 16 0,-2-4 0,1 4 0,12 7 0,0 0 0,-1-1 0</inkml:trace>
  <inkml:trace contextRef="#ctx0" brushRef="#br1" timeOffset="322983">8430 4326 7533,'-11'-40'539,"2"11"-359,-14 24 0,-13 10-90,12 5 0,-3 3-1729,-12 3 1,-2 1 947,2 5 1,1 0 555,-1 0 0,-2-1 75,6-1 0,-1 0 0,1 0 105,-6 3 0,-1 2-135,6-5 0,-3 2 0,0 2 45,5-3 0,-1 2 0,1-1 0,0 0-623,-1 0 0,1-2 1,-1 2 644,0 1 1,-1 1-1,0 1 1,-1-1-1,3-2 1,-1 1-1,0-1 1,2 0-209,-6 3 0,1-1 0,0 1 231,7-4 0,-1 0 0,0 1 0,0 0-23,-2 1 1,1 1-1,0 0 1,3-1 82,3-2 0,3 0 0,-3 0-180,-11 6 1,-3 2 0,3-1 174,7-4 1,3 1 0,0-3 34,-6 3 0,1-1-45,-6 5 0,2 1 45,11-2 0,2-2 448,4-11 1,0 0-449,1 15 0,2-4 0,5-15 1913,12 22-2003,12-30 90,2 14 90,26-16-90,-11 4 2452,19-5-2497,-16-2 0,1-1-424,-6 0 0,1-1 334,10 1 0,3-1 0,1-2 0,0 1 45,-11 4 0,0 1-135,9-3 0,2 0 45,1 0 0,-2 1 0,-7 1 0,1 1 45,9-4 0,1 2 0,0 4 0,0 2 45,-8-1 0,0 0-45,10 2 0,2 3 45,-13 0 0,1 3 0,-2-1 0,9 0 0,0 2-30,-7-1 0,1 1 0,1 0 30,5 2 0,1 1 0,-3-2 0,-8-3 0,-3-1 0,2 1-30,8 3 0,2 1 0,-1 0 60,-2-1 0,0-1 0,-2-1-30,4 3 0,0-1-30,-5-1 0,2 0 0,-2 0 30,10 4 0,-3-1 0,-13-5 0,0 0-45,15 5 0,-5-1 45,-11 0-90,5-2 90,-30-6 900,-16-12-165,3 5-15,-10-10 1855,11 9-2125,7-9-989,13 10-226,18-2 0,7 1 765,-12 1 0,1 2 0,5-3 0,4 0 0,-3 0 0,1-1 0,1-1 0</inkml:trace>
  <inkml:trace contextRef="#ctx0" brushRef="#br1" timeOffset="323462">8330 4053 7533,'39'-30'-90,"1"0"0,-1 0 0,-4 1 0,0 1 0,1 8-30,-1 14 0,1 6 0,-1-1-1519,4-2 1,0 0 873,1 0 1,2 2 0,0-1 734,1 2 0,-1 0 0,0 0 47,-5 0 1,-1 0-1,5 0 235,1 0 0,6 1 0,2-1 0,-1 0 0,-6-1-477,4 0 0,-5-1 0,3 0 207,-5 1 0,2-1 0,2 1 0,0 0 0,-3-1-5,0-1 1,-1 0-1,-1-1 1,-1 2-242,6-1 1,-1 1 0,4-1 308,-7 1 0,4-1 0,3 0 0,-1 0 0,-2 0 0,-5 1-75,5 1 0,-5 0 0,5 0-60,-2-1 0,5-1 0,3 0 0,0-1 0,-4 2 0,-7 0 0,12 1 0,-2 0 45,-4-1 0,7-1 0,-2 0 1,-8 0 44,-7 3 0,-2-1-4,7-1 0,4 0 1,-9 1 463,-2 1-280,-6 1 0,-3 3 1794,-6 9-1614,-4 0 797,-2 5-977,0 16-180,-16-9 0,-2 1 0,6 0 0,-3 2 393,-10 3 0,-6 1 0,0-3-438,4-6 0,-2 0 45,-5 2 0,-5 5 0,-1-1 0,2-4 90,-2-2 0,-3 0-18,2-1 0,-7 4 0,-2 1 0,-1-1 0,4-1-50,0-2 1,2-2-1,0 0 1,-4 2-228,1-1 1,-4 3-1,-2 0 1,-1 0-1,2 0 1,2-1 222,2-1 0,2-1 0,1-1 0,0 1 0,-2 0-391,-5 3 1,0-1 0,-1 1-1,0 0 1,-2 1 342,4-1 0,-1 0 0,-1 0 0,0 1 0,1-1 0,1 0-255,-3 1 0,1-1 0,1 0 0,-1 1 0,-1 1 272,5-4 0,0 1 0,-1 0 0,-1 1 0,0 0 1,-1 1-1,1 0-177,1 1 1,-1 1-1,0 0 1,0 1-1,0 0 1,0 0-1,2-1 1,0-1 189,2-1 0,1-1 0,1-1 0,0 0 0,0 0 0,-1 2 0,-1 1 0,1 0 0,-2 1 0,0 1 0,-2 1 0,1 1 0,0-1 0,0 0 0,2-1 0,1-1 0,-1 1 0,0 0 0,2-1 0,0 0 0,1 0 0,-1 0 0,0 0 0,-2 3 0,1-1 0,-1 0 0,0 1 0,1-1 0,-1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43:55.014"/>
    </inkml:context>
    <inkml:brush xml:id="br0">
      <inkml:brushProperty name="width" value="0.12095" units="cm"/>
      <inkml:brushProperty name="height" value="0.12095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27718 13212 11912,'-21'44'1092,"-1"0"0,28 1 0,12-11-679,24-31-1233,-4-7 1,9-3 0,3-2 0,-8-1-202,0-4 1,-2-3 1188,-3 4 1,4-2 0,0 0-1,-2-1-158,1-4 0,-3-1 0,0 2 76,-6 7 1,-1 1 0,4-3-15,0-2 1,5-3-1,1-2 1,-1 2-1,-5 3-237,0 4 0,-4 2 0,4-2 200,4-4 0,5-3 0,2-1 0,-2 0 1,-6 4 141,8-2 1,0-1-127,-11 1 0,5-4 1,1-2-1,-2 0 1,-5 3 101,-4 1 1,-4 2-1,2-5-77,5-6 0,3-6 0,1-3 0,-1 1 0,-6 4-142,-4 3 1,-4 2 0,2-5 214,-3 1 0,3-7 0,1-2 0,-1-1 0,-3 2 0,-3 4-3,-2-4 1,-3 4 0,-1-6-114,-1 4 0,0-5 0,0-3 0,-1 0 0,-2 3 0,-2 4 195,-2-3 1,-3 4-1,-1-6-306,-1 3 1,0-6 0,-1-3 0,-1 1-1,0 2 1,1 6-221,-2-2 1,0 5 0,-2-5 149,-1 1 0,-2-6 0,-1-3 0,0 0 0,-1 3 0,2 7-205,-2-3 0,1 5 0,-3-4 101,0 7 1,-2-5-1,-1-2 1,-2 0-1,2 3 1,1 5-64,-3-3 1,2 5-1,-5-3 40,-4-2 1,-4-4 0,-3 0 0,1 2-1,4 6-31,3 6 0,2 4 0,-6-1 142,-1 2 0,-6-3 0,-3-1 1,-1 2-1,1 2 0,5 4-44,-3 0 0,2 5 1,-5 2 114,0 1 1,-7 0 0,-2 1 0,-2 1 0,3 2 0,6 2-109,-6 4 1,5 3 0,-6 3 207,9-1 1,-4 3 0,-4 0-1,-1 1 1,2 1 0,2 0-1,6 0 123,0 3 0,6-1 1,0 2-1,-5 2-28,-1 2 1,-5 2-1,-3 3 1,-1 0-1,2 0 1,3 0-1,5-2 32,1 0 0,6-2 0,0 2 1,-3 4 46,-1 2 1,-4 5-1,-2 3 1,-1 1-1,2 0 1,3-2-1,5-2 19,0 0 1,6-2-1,0 1 1,-2 5-59,2-3 1,-2 5 0,-2 3 0,-1 1 0,1 1 0,1-1 0,3-3 0,3-3 12,0 3 0,4-5 0,1 2 1,-2 5-99,3-3 1,-3 5-1,-1 4 1,0 2-1,1 0 1,1-2-1,3-3 1,2-5-25,1 3 1,3-6 0,3 1-1,-2 5-52,2 0 0,-1 7 1,1 2-1,0 2 1,0-2-1,2-3 1,1-6 3,0 10 0,2-6 0,2 5-45,2-5 1,2 5 0,1 3 0,1 0 0,-1-3 0,1-7-177,0 2 1,1-6 0,3 5 111,3-4 0,3 6 1,3 2-1,0 0 0,0-4 1,-1-6-130,1 0 1,0-6-1,4 4 116,1-2 0,5 4 1,3 2-1,1-1 0,-2-3 1,-2-5-130,2-2 0,-2-5 0,7 1 125,0-3 0,7 3 1,4 0-1,0-2 1,-2-2-1,-4-5-67,5-1 0,-5-7 0,8-1 148,-11-3 0,5 0 0,3-2 1,3 0-1,0-1 0,-1-1 1,-4 0-1,-5-2-93,5-1 1,-5-2 0,0-2 0,3 0 169,1 1 0,3-2 0,3 0 0,-1 0 0,-2-1 1,-4 0-1,0-1 0,-4-1 0,-1 0 0,1-1 1,2 0-1,1 0 0,0-1 0,-1 1 0</inkml:trace>
  <inkml:trace contextRef="#ctx0" brushRef="#br1" timeOffset="4119">18632 15777 7533,'-19'-19'180,"-5"-9"-180,16 12 1079,-14-2-989,19 13-315,-15 13 0,-8 11 195,2 8 0,-1 5 0,0-1-689,0-8 1,0-2 0,-3 5 628,0 6 0,-3 6 0,-1 2 0,1-1 0,3-6-372,1-4 0,2-4 0,-3 5 432,0 2 0,-4 6 0,-2 2 0,-1 2 0,3-3 1,3-6-553,-2 5 1,3-6 0,-5 6 581,5-6 0,-5 4 0,-2 4 0,-1 0 0,1 0 0,2-3 0,4-5-331,1 0 1,3-4 0,1 0 0,-5 4 352,3-3 1,-1 2-1,-3 2 1,-1 1-1,-1 1 1,-1 1-1,1-2 1,0 0 44,1-1 1,-1-1-1,0 1 1,-1-1-1,1 1 1,0-1-1,1-1 1,0 1-185,0-1 0,2 0 0,0-1 0,0 1 0,0 0 0,-2 1 0,-2 2 162,2-1 0,-3 2 0,-2 2 0,-1 2 0,0-1 0,0 1 0,1-2 0,2-2 0,2-3 0,3-3-137,-8 8 0,6-7 1,-1 1-1,-4 6 101,9-9 0,-2 4 0,-3 3 0,-1 2 0,-1 1 0,1 0 0,-1-1 0,3-2 0,1-2 0,3-5-47,-11 11 0,6-6 0,-1-1 1,-6 5 17,9-8 0,-4 3 0,-2 3 0,-2 1 0,0 0 0,0-1 0,1-2 0,2-4 0,4-5 20,-6 2 0,4-6 0,-1-2 0,-5 0 12,0 0 1,-4 0 0,-4 1 0,-1-1 0,1-2 0,4-3 0,10-5-13</inkml:trace>
  <inkml:trace contextRef="#ctx0" brushRef="#br1" timeOffset="5087">17404 16261 7533,'24'-26'179,"0"0"1,0 0 0,6-2 0,2 2 0,-2 4 0,-3 6 0,1 4-1192,12-3 0,4 1 1191,-9 6 1,2 0 0,-1 1-1535,6-3 1,0-1 1414,-6 3 0,3 0 0,-1-1-180,-2 1 0,1 0 0,-3 1 289,7 1 0,1-2-214,-3-1 0,6-1 0,0-1 0,-6 1 90,4 2 0,-2-2-409,3-1 1,3-3 0,-4 0 228,1-4 0,-3 0-458,-7 3 0,0 1 503,5-4 1,-1 0 44,-7 0 0,-2 2 1595,18-1-1415,-14-6 0,-2 1 225,-2 11 359,6-23-539,-29 32 717,0-9-807,-6 16 837,0 8-747,-6 33-180,0-14-45,-5 8 0,-2 0 3128,-8-3-3083,-1 6 0,-2 1-265,11-22 1,-3 0 264,-8 9 0,-5 5 0,-3 0-802,5-5 1,-1 0-1,-1 1 1,0-2 771,-3 5 0,0 0 0,-3 1 30,4-5 0,-3 4 0,-1-1 0,2-1 0,6-5-252,-1 5 0,1-1 274,1-5 1,-4 2-1,1 1 1,5-6-23,5-1 0,1-2 90,-10 15 0,4-3-90,10-11 315,-3 7 405,16-22-73,-5-2 522,6-21 2107,0 6-2622,0-35-474,-5 27-180,2-15 0,-1-2 180,-8 9-360,-2-18 0,-1-3 284,-7 7-224,1 5 0,-4-7 1,2 5-422,5 10 1,-3 1 157,-4-2 1,-5-4 0,-2 1 0,5 6 67,0 2 0,-1 6 315,-11 1 0,-7 2 0,4 9 0,1 17 0,2 8 0,2-1 0,0 1 0,1-1 0</inkml:trace>
  <inkml:trace contextRef="#ctx0" brushRef="#br1" timeOffset="8445">11714 9767 7533,'0'-45'0,"0"12"0,0 1 719,0 1-179,0-15-360,0 39-1170,0 7 181,0 24 809,0 15 0,-5 6 0,-2 3 0</inkml:trace>
  <inkml:trace contextRef="#ctx0" brushRef="#br1" timeOffset="11450">2145 4003 7533,'17'-42'-60,"1"-1"0,-1-4 0,-1 0 60,0 11 0,0 0-60,-3 0 0,-1-2 0,-2 3-1579,-5 2 1,-1 2 506,7-6 1,-5 0 1424,-15 6 1,-4 4-205,-4 5 46,-10 6 0,-4 3-135,1 6 270,-9 3 0,-2 2-90,3 8-60,5 1 0,-4 1 0,3 1-75,8-2 0,0 2 45,-11 5 0,-5 3 0,5-2-135,11-5 0,0 2 75,-11 4 0,-5 3 0,6-2-120,13-3 0,-1 1 30,-13 8 0,-7 4 0,6-3 60,11-5 0,0 1-45,-3 3 0,-6 6 0,0 1 0,6-3 45,-4 4 0,1 2-36,8-5 0,-4 4 0,-1 2 0,1-1 0,4-3 36,-1 2 0,4-3 0,-2 4-36,-1 4 0,-3 6 0,-1 3 0,2-2 0,3-6 21,1-2 0,2-5 1,0 7 14,2-1 0,-1 6 0,-1 4 0,1 0 0,1-3 0,2-5 0,-1 3 0,2-5 0,-1 7-15,4-4 0,-2 7 0,0 4 0,1-1 0,1-3 0,2-5 15,0 1 0,2-4 0,0 4-15,3-5 0,-1 6 0,1 2 0,0 0 0,1-4 0,1-5 15,0 1 0,2-6 0,1 4 18,1 4 0,0 6 0,2 2 0,-1-3 0,1-6-63,1 7 0,3-3 112,2-2 1,4 4-1,1-1 1,-1-6-68,2-1 0,2-2 0,3-4 0,3 3 0,2 0 0,-2-6 0,2-1 0,3-2 22,8 0 1,8 2-1,4-2 1,-1-4-420,-8-8 0,1-5 0,-1 0 1,2 0 396,4 3 0,0 1 0,1-2 0,2-2 0,1-3 0,3-3 0,0-2 0,-2 0 0,-7-1 285,-4 0 1,-5-2 0,5 0-331,2-1 0,7-1 0,3-1 0,0-1 0,-3 1 0,-7 0 45,1-1 0,-5-1 0,5-1-30,0-1 0,7-2 0,3-1 0,0-1 0,-3 1 0,-6 1-91,0-1 1,-5 2 0,5-4 107,-7 2 0,6-2 0,2-3 0,1 0 0,-1 1 1,-3-1-1,-5 3 13,8-5 0,-6 2 0,6-5-13,-7 4 0,5-3 0,3-3 0,1 0 1,-1 0-1,-3 1 0,-6 3 73,7-5 0,-7 3 0,5-5-48,-7 5 1,4-4 0,3-1 0,1-2 0,-2 1 0,-3 1 0,-5 4 47,5-4 0,-6 2 0,3-4-15,-2 2 0,5-5 0,1-3 0,-1 1 0,-2 1 0,-6 5 14,-2 0 1,-5 3 0,2-3 48,3-6 0,4-6 0,0-1 0,-2 1 0,-6 6-18,0-4 0,-4-1 54,-4 6 0,1-5 0,0-2 0,-1 1 0,-3 5-99,1-6 0,-3 0 67,-3-4 0,-1-7 1,-1-1-1,-1 7-22,1 1 0,-3-1-108,-1 8 0,-2-6 0,-1-3 0,0 2 0,0 8-27,0-7 0,-2 1-63,-1 5 0,-1-7 0,-2-1 0,0 1 1,0 8 17,-4-6 0,-3 0 18,2 6 0,-2-6 0,-2-3 0,1 3 0,1 6-63,-6-6 0,-2 0 63,4 7 0,-5-6 0,-1-3 0,0 4 0,4 6-248,-9-3 1,1 3 319,7 5 0,-1-3 0,-1 2 0,2 4-45,-8 0 0,1 4 135,0-2 0,-2 0-45,-1 3 0,-3 0 32,0 2 1,-3 0-1,1 1-32,-6 0 0,-1 2-15,7 2 0,-1 0 0,-4 4-165,-1 7 0,-5 3 0,1 3 1,3 0 104,6-1 0,3 1 0,-5 3-60,3 2 0,-4 2 0,-3 2 0,0 1 0,3 0 0,6 0-259,-7 6 0,6 0 1,-2 3 303,-2 0 0,-3 2 0,0 3 0,1 0-8,8-1 1,1 1 0,0 1 0,0 0 0,1-1 52,-4 4 0,0-1 0,1 1 0,-1 2 0,1 0 0,-1 2 0,0 1 0,1 0 0,1-2 0,6-3 0,0 0 0,1 0 0,0-1 0,0 1 0,0 1 0,-1 0 0,0 0 0,1 1 0,-1-1 0</inkml:trace>
  <inkml:trace contextRef="#ctx0" brushRef="#br1" timeOffset="14034">25871 7065 7533,'5'-25'539,"2"0"-359,14 2 0,4-1-180,7-6-1093,0 12 1,8-1 0,-4 4 875,-9 6 1,2 3 238,6-1 1,8-1-1,1 0 1,-7 3-23,-1 3 0,0 2-45,9-2 0,9 0 0,0 0 0,-7 2 0,-4 2 0,1 3-45,-3-1 0,7 2 0,4 1 0,-3-1 0,-5 0 60,-6-1 0,-4 0 0,6 1-30,2 1 0,6 2 0,4 1 0,0-1 0,-2 0 0,-6-2-386,7 0 0,-6-2 0,8 1 423,-15-1 1,4 2-1,5 0 1,1 0 0,0 0-1,-2 0 1,-2-1-1,-6-1 0,5 0 1,-5-1 0,-1 0-1,6 0 0,-3-1 1,4 0-1,4 0 1,2 1 0,-1-1-1,-1 0 1,-4-1 0,-5 0 22,2 0 0,-6 0 0,0 0 0,5-2 12,2-2 1,6 0 0,3-1 0,2-1 0,-2 0 0,-4 0 0,-6 1-43,8-2 0,-7 0 0,5-2 45,-4 0 0,7-2 0,3-1 0,-1-1 0,-4 0 0,-8 1-15,-3-1 0,-6 0 0,3-3 0,3 0 0,6-2 0,0-2 0,-3 1 0,-9 1 0,-4-2 0,-4-2 29,4-5 1,2-4 0,-12 3 991,-21-10-871,-10 8 0,-8-4 0,0 5-150,-2 6 0,-6 2-442,-3 3 0,-9-1 0,-3-1 1,0 2-1,5 3 442,1 2 0,3 2 0,-6 0-90,1 2 0,-7 0 0,-4 0 0,-3-1 0,2 2 0,2 0 0,7 0 90,-1 2 0,6 0 0,0 1 0,-8-1-40,7 1 0,-6 0 0,-4-1 0,-3 1 0,-1-1 0,2 1 0,1 0 1,4 1-1,5 0-37,-8 0 0,6 2 0,1 0 1,-9-1 76,14 1 0,-6-1 0,-3 0 0,-2 0 0,-2 0 0,1 0 0,1 1 0,2 0 0,3-1 0,6 2 0,-13 0 0,8 0 0,1 1 0,-8 0 0,9 1 0,-5-1 0,-3 1 0,-3 0 0,0 1 0,1-1 0,2 1 0,4 0 0,6-1 0,-6 3 0,7-1 0,0 0 0,-5 1 43,4-1 1,-4 1 0,-4 0 0,-1 0 0,0 0 0,2 0 0,5 1 0,5-2 15,-9 4 1,8 0 0,-5 1 48,-3 0 0,-6 1 0,-1 1 0,4 1 0,8-1-108,0 4 0,4 3-90,1 4 0,-1 4 0,10-1-43,12-3 0,8 2 13,12 13 0,9 6 0,3-4 120,2-5 0,5-1 0,-3-5 0,2 3 0,2 0 0,-1-3 0,2-4 0,0 1 0,0-1 0</inkml:trace>
  <inkml:trace contextRef="#ctx0" brushRef="#br1" timeOffset="42520">27383 13770 7533,'8'-33'-315,"1"0"0,-1 0 0,2-4 0,-1 2 1080,-2-8 0,-1 5-316,-1 7-179,-4 2 0,-2 2-180,1 10 450,0-17-540,-5 20 0,3 2-180,-14 23 0,7 10 90,-6 6 0,-7 9 0,3-2-569,3-1 0,-1 3 605,-1-1 0,-3 6 0,-2 3 0,1-1 0,2-5-523,2 0 0,3-4 0,-4 6 525,1-3 1,-2 7 0,-3 4-1,0 1 1,0 0 0,1-2 0,3-6-496,-2 4 1,4-5-1,-1 1 1,-3 7 519,5-12 0,-2 5 0,-2 4 0,0 2 0,-1 1 0,0 1 0,0-2 0,2-2 0,1-3 0,2-4 27,-2 4 0,3-6 0,1-1 0,-1 1 0,-2 5-23,1 1 1,-3 5-1,0 4 1,-1 1-1,1-1 1,0-3-1,2-4 1,3-7-8,-2 3 0,2-8 0,0 4 30,-3 10 0,-2 5 0,1-3 0,3-11 90,-7 3-135,9-9 0,3-6 225,4-17 0,17-36-180,3-2-408,3-4 0,4-9 1,-1 4 317,-2 3 0,2-3-18,-1 5 0,4-7 0,1-2 0,-1 2 0,-3 5 135,-1 4 0,-3 3 0,3-4-72,0-1 0,3-5 0,2-3 0,0-1 0,-1 3 0,-3 4 15,3-4 0,-3 4 0,3-5 15,-2 2 0,4-5 0,1-3 0,0-1 0,-1 4 0,-3 4 253,1-4 0,-3 5 0,4-4-223,-3 4 0,4-5 0,2-2 0,-1 1 0,-2 3 0,-4 6-15,-2 2 0,-4 6 0,4-4 71,2-4 1,5-5 0,0-1 0,-1 1 0,-5 7-27,-3-4 0,1 1 0,2 1 0,4-6 0,1 1 0,-5 5 45,-3 2 0,0 0-45,0 2 0,3-5 0,-1 0 0,-2 6 90,-4 3 0,-1 2 75,6-6 0,1-4 0,-2 6-120,1-6 134,-2 12 1,-1 1-135,-8 10 2535,0 2-2535,-6 16-270,-33 30 270,14-11-673,-7 4 1,-6 5-1,4-3 583,8-7 0,0 1 22,-4 2 1,-6 5-1,0 0 1,5-3 367,2 1 0,-1 0-390,-1-3 0,-4 3 0,-1 0 0,6-3 0,1 3 0,0-2 89,-11 5 1,-6 1 0,5-4 0,12-7 0,-1-1 0,-10 1 0,-6 0 0,6-3 180,-6 3-90,-1-6 0,3-3-90,20-6 90,-10-1-90,28-6-180,6-6 180,1-1-90,27-17 0,-11 4-45,10-6 0,3 0 45,1-5-1052,1 2 1,-1 1 1051,-6 0-454,-2 9 1,-2 2 363,-10 3-9,12 3 9,-22 22 0,-2 14 180,1 3-90,-1 3 0,2 1-90,12 0 90,3 8 0,3-1 0,11-7 30,-6-6 0,6 3 0,-4-4-75,-9-9 0,2 0 90,5 2 0,5 2 0,1 0 0,-6-4-45,-5-3 0,0-1 0,12 5 0,5 3 0,-7-6 0,-2-4 0,0-1 0,-4-2 90,-19-7 450,1-11-180,-13 3-46,-5-16 1,-2-3-135,0-5 0,-2-12 0,-1-4-90,5 23 0,0-1 60,-2-9 0,-2-5 0,2 5 759,5 8 0,-1 1-759,-5-9 0,-3-4 0,3 4 931,0-10-1201,0 14 0,-3-5 0,2 5 206,-5-7-311,-3-6 0,-2 2 3384,5 16-3474,-4 2 0,0 3 135,10 14-1457,-6 7 1367,16 18 270,0 8 0,-6 22 0,3-22 0,-1-1 0</inkml:trace>
  <inkml:trace contextRef="#ctx0" brushRef="#br1" timeOffset="44054">18768 16075 7533,'-26'-9'-570,"-1"0"0,-11-6 1,1 0 569,9 4 0,0 0 45,-15-7 0,0 2 89,14 8 1,0 2 45,0-3 0,5 0 360,10-4-495,38 1 0,19 1-45,-1 5 0,5 2 0,-2-1-152,-8-1 0,-1 0 0,1 0 62,10 1 0,2 1 0,-8 2 90,2 0-45,-11 4 0,-4 2 45,-10 4 360,-23 10-360,-10-11-1126,-12 2 0,-3-1 1666,-2-6-1150,-7 6 0,-2 1 790,4-2 166,-2 0 1,-3 4-257,0 9 0,2 1-224,6-7 1,-1 2 73,-1 7 0,-2 4 0,4-2 801,8-7 1,1 1-832,-6 8 0,-2 4 1,3-2-94,2-5 1,2 1 137,-5 9 0,-4 4-45,9-12 0,-3 3 0,0 0 0,3-3-319,-6 5 0,-1 3 349,8-9 0,-5 6 0,-2 2 0,-1 1 0,3-3 0,4-4-150,-1 1 0,3-5 0,-3 5 210,0 1 0,-5 5 0,-3 3 0,1 0 0,1-3 0,4-4-88,-2 2 0,4-5 1,-4 5 61,5-4 0,-4 3 0,-2 4 1,0 0-1,0-1 0,3-2 1,3-4 85,-4 5 0,3-4 0,-3 4-35,4-4 1,-4 4 0,-3 3-1,0 1 1,1-1 0,2-2-1,4-5 35,-4 6 0,4-5 0,-4 4-45,2 0 0,-5 4 0,-3 3 0,1 0 0,1-3 0,5-5-15,-1 1 0,3-4 0,-4 4 15,3-2 0,-5 6 0,-1 1 0,-1 1 0,3-3 0,4-6-45,-1 0 0,3-5 0,-3 4 30,0 0 0,-4 6 0,-2 1 0,0 1 0,1-3 0,5-6 0,0-1 0,4-4 0,-5 2 15,2 0 0,-4 4 0,-3 2 0,1-1 0,1-2 0,5-4-15,0 0 0,3-5 0,-4 2 54,-4 0 0,-4 3 0,-2-1 0,2-2 0,5-5-54,-3 1 0,-1-5 120,-10 0 0,-7-1 0,15-5 1842</inkml:trace>
  <inkml:trace contextRef="#ctx0" brushRef="#br1" timeOffset="44670">18756 16075 5758,'5'-32'405,"1"1"0,-3-9-1498,3 9 1,3-5 0,-2 5 1147,-4-2 1078,2 1 0,1 2-774,-6 15 911,-6-3-1540,-1 18 315,-8 16 0,-4 8-225,-7 1 0,-3 3 0,0 0-68,5-3 1,1 0 0,-3 2 157,-3-1 0,-3 3 0,-2 0 0,0 0 1,1-4 59,-7 4 0,2-3 0,-4 2 12,10-6 0,-1 2 0,-2 0 0,-1-1 0,0-1 0,-2 0 0,-2-2 0,0-1 0,1 0 0,2-1-499,1 0 1,2-1 0,1-1-1,-1-1 517,-12 5 0,0-2 0,2-2 180,9-6 0,1-3 0,4-1 0,-17 1 269,9-3 1,7-2 90,23-2-180,-2-6 405,27 5-585,-9-10 820,14 4 0,7 2-865,5-8 0,2 1-270,-2 3 0,1 3 75,0-1 0,3 1 0,-2 2 93,1 6 1,-1 2-124,3-2 0,-1 2-45,-7 3 0,-3 4-180,5 9 1,-2 7 64,-10 3 0,-2 7 0,1-1 280,7 4 0,1 0 0,-1 0 120,-3 1 0,-1 1 0,-3-5-1137,0 0 0,-1-8 1166,10-7 811,0-33-361,-14-18 1,-3-11-420,3 4 0,0-5 0,-2-3-279,-6 6 0,-1-4 0,-1-1 0,-1 0 1,0 4-172,3-11 0,-1 3 0,-1-1-233,-1 5 1,0-4 0,-1 4 0,3 11 545,8-1 1,5 11 0,-1 50 0</inkml:trace>
  <inkml:trace contextRef="#ctx0" brushRef="#br1" timeOffset="45751">1537 11613 7533,'5'-26'1529,"2"-3"-1079,6 21 359,5 2-179,6 30-630,-3 3-919,2 9 1,-1 4 873,-13-15 0,0 1 0,7 4 0,4 5 0,0 0 0,-3-3 0,0 4 0,0 2-9,0-3 0,5 5 0,1 3 0,-1-1 0,-3-6-6,-3-4 0,-2-3 1,3 4-13,3 5 0,5 7 0,0 2 0,-1-3 0,-4-6-63,1 5 0,-1-2 90,3-3 0,4 6 0,-1-1 0,-5-7 45,-8-5 0,0-3 30,7 2 0,3 1 0,-4-5 380,-2 1 310,12-3-720,-17-19 1619,-5-21-1439,4-5 539,-5-12 1,-1-13 0,2 0-1248,1 10 0,2 0 1,0-1-1,-1-1 550,0-4 1,-2-1-1,1-1 1,2-2 52,1 5 0,2-3 0,0 0 0,1-1 0,-1 3 0,-2 4-453,2-9 0,-1 6 0,2-4 414,-2 6 0,2-2 0,0-2 0,1 1 0,0 0-322,-1 1 1,1 0-1,-1 0 1,1 1 0,-2 2 285,2-2 0,-1 3 0,-1 0 0,2-3-183,0-1 1,0-2 0,1-1 0,-1 0 0,1 1 164,0 2 0,-1 1 0,1 0 0,-1 0 1,0 2 17,-1-1 0,0 0 0,0 1 0,0-1-23,3-6 1,1 0-1,1-1 1,-2 1 134,0 3 0,0-1 1,-1 1-1,-1 3 93,0-1 0,-2 3 0,2-3-133,0 1 0,2-4 0,1-1 0,-1 3 0,-3 4-27,3-10 0,-2 3-75,1 1 0,0-1 0,-3 4 165,-5 11 0,-3 3 1281,2-19-1641,-4 17 0,-1 2 315,-2-2 1244,0 0-1694,-5 15 3092,3 6-3452,-3 2-77,5 5-2082,0 5 2160,0 8 719,5 17 0,-9 19 0,4-17 0,-1 0 0</inkml:trace>
  <inkml:trace contextRef="#ctx0" brushRef="#br1" timeOffset="47559">27904 4090 7335,'-19'-33'-90,"1"-1"0,-7-9 0,2 0 0,5 8 0,1-2-702,-2-2 0,-2-3 1,3 5 1195,6 10 1,1 1 539,-8-22 1,3 5 499,9 19-545,2-4-110,10 28-879,19 17 270,-2 4-180,4 9 0,0 3-136,3 6 16,-10-9 0,2 6 0,-3-4-15,-3-10 0,-1 1 15,6 12 0,3 5 0,-3-6 210,-4-13 0,-1-1 30,5 14 0,3 6 0,-3-6-30,9 6 0,-9-12 0,3 3 0,-3-4 180,11 9 44,5-10 1,2-5-45,-1-7 135,9-14 0,1-6-271,-22 1 1,1-5-44,11-11 1,5-9-1,-5 1 89,-8 2 0,1-5-36,-3 2 0,4-6 0,2-3 0,-2 0 0,-4 4-84,-4 0 0,-4 3 0,3-6 55,-2 6 1,4-5-1,2-3 1,0-1 0,0 0-1,-3 2 1,-3 5-807,3-13 1,-4 4-1,2-2 709,-1 7 0,2-3 0,1 0 0,-2 1 0,-2 4-460,-1-3 0,-2 4 0,-1 0 577,7-9 0,1 0-470,-8 13 0,2 0 1,-1 1 379,6-11 0,0 1 5,3-3 1,-1 1 39,-4 9 0,-1 1-308,2-2 1,-1 2 127,-6 6 0,-1 2 236,-1 1 1,0 2-236,12-16-121,-10 7-420,-2 10 2002,-6 8-2362,-1 6 2479,-4 6-1938,5 6-1,-6 6-2069,0 13 2481,-6 23 1,-1-17 0,-4 1 0,-2 9-1,0 0 1</inkml:trace>
  <inkml:trace contextRef="#ctx0" brushRef="#br1" timeOffset="54795">2120 15678 7533,'-32'-5'1169,"-4"-7"-90,16-2-539,2 2-90,18 6-270,7 17-180,5-3 270,6 32-360,1-16-67,-7-2 0,1 2 22,5 1 0,0-1 46,9 17-271,-7-15 0,3 3 0,-2-3-1279,-5-3 1,-1-2 1242,11 7 1,1-2 395,3-3 0,-9-16 0,2-1 0</inkml:trace>
  <inkml:trace contextRef="#ctx0" brushRef="#br1" timeOffset="54945">1785 15245 7533,'-40'-17'719,"0"1"1,8 3-1,6 2-539,15 6-539,11 5 89,0 5 180,6-4-1259,11 16 1349,-1-14 0,18 19 0,-8-8 0</inkml:trace>
  <inkml:trace contextRef="#ctx0" brushRef="#br1" timeOffset="55312">2343 15406 7533,'-33'19'449,"10"-1"-449,17-5 90,6 4 0,0 3 450,0-1-3752,6-1 3122,0-12 630,12 6-450,7-6 0,7 1 89,-6-1-358,3-6 269,-10-6-1,1-1 3187,3-21-3070,-15 0-206,-1 2 0,-3-2-1903,-9-6 1993,3-7 90,-9 10-90,4-1-180,1 6-2612,0 8 2792,6 13 0,11 16 0,-3 3 1303,16 5-1393,1 15 0,1-17 0,4 12-360,6-11 180,-9-10 2943,9 3-3393,0-11-2647,-8-5 1903,2-8 1374,-1-22 0,-14 0 0,-3 11 0,0 0 0</inkml:trace>
  <inkml:trace contextRef="#ctx0" brushRef="#br1" timeOffset="55518">2467 14662 7533,'-26'-3'854,"0"-1"1,-10-1-855,30 21 270,24 5-315,-1-3 0,3 1-271,8 2 1,1 1 360,-3-3 0,0 0-135,4 0 0,0 0 45,0 5 0,0-1-453,-4-10 1,2 2 107,9 11 0,4 6 1,-3-4-1053,-4-8 0,-1 1 1112,-1 3 0,1 4 1,-3-4-211,-4-4 0,-4-3-466,4 4 1006,-8-5 313,-18-16-313,-13-6 0,-12-6 0,-6-7 0</inkml:trace>
  <inkml:trace contextRef="#ctx0" brushRef="#br1" timeOffset="55995">2889 15108 7533,'-33'-13'0,"0"0"0,-10-4 0,6 0 449,12 2-89,-15-3 270,27 1-450,7 9-180,0-4 360,17-5-91,-3 9-448,16-16 179,6 0 179,-2-3-1347,13 2 1033,-14 6 0,0-1-3142,16-4 2889,-14 4 0,1-1 28,-6 3 1,0 0-222,15-10 311,-6-3 1,-1-1 179,-2 1 0,-8 4 0,-4 1 270,-11 1-90,-2 6 90,-5 7 539,-16 6-539,1 6 286,-16 6 163,1 6-449,9 7 180,-8 1 446,10 14-536,0-6 90,7 20-180,7-15-90,8-6 0,4-2 90,7-1-360,11 10 90,10-16-135,-11-12 0,2-4-140,3-3 0,0-3 275,-3-1 0,-1-5-270,12-20 1,-5-4-2067,-6-4 2336,1 6 0,-3-1-45,-16 6 0,-2 0 45,6-9-90,-6-10 217,-17 15-127,2 11 99,-14-4 441,4 12-270,5-1 270,-3 7 2178,10 0-2538,0 6 180,2 0 180,5 0-360,5 6 89,8 0-89,6 7-90,6-1 90,11 6 0,-9-4 3186,9 4-3250,0-6-116,-8 1 0,7-6-539,1-2 359,-8-5 90,2 0 180,-1-5 0,-8-8 0,9-6 0</inkml:trace>
  <inkml:trace contextRef="#ctx0" brushRef="#br1" timeOffset="57617">3681 13993 7533,'-20'-30'149,"1"1"1,0 3 0,3 5 480,4 3-270,-1 5-90,1 7 179,-1 0-269,7 6-270,0 6 270,6 6-270,11 29 180,-3-5-387,3-10 0,2 2 387,4 2 0,2-1-1688,-5-5 1,1 0 1552,10 11 0,2 2 75,-7-6 0,0 1 0,1 0-585,-2-5 0,0-2 0,3 6 480,0 0 0,3 5 0,1 3 0,1 1 1,0-2-1,-4-4-314,1-1 0,-2-3 0,0-1 0,1 4 281,4 5 0,2 4 0,1 2 0,-1-2 0,-2-3-5,-1-5 1,-1-1 0,-1-2 0,-2-1-252,-1 2 0,-1-1 1,1-1 213,3 3 0,0 0 0,-2-4 457,-2 0 1,-3-3-578,4 13 1288,-5-3-1198,-27-22 2270,-13-3-2000,-4-11-180,-13-6-90,-2-12 180,3-2-45,16 6 0,0-3 90,-1-6 0,2-1-275,3 8 1,0-3 289,-5-11 0,-2-6 0,3 4-105,4 6 0,1-2-173,-7-11 1,-4-7 0,6 4 217,11 13 0,1-1 30,-2-13 0,-1-7 0,5 6-259,5 13 1,3 0 258,0-15 0,2-7 0,2 8-30,0 18 0,3-1-30,1-14 0,2-6 0,1 7 30,-2 17 0,1 0-60,0-12 0,0-6 0,0 6-30,4-10 45,-8-4 0,-1 3 45,2 14 135,-9-3 0,-3 4 2080,5 21-1315,-20-17-188,13 33-173,-9 7 1044,11 9-1314,3 4 1,3 2-90,6 3-135,3 3 0,2-2 1121,6-8-1301,3-2 1,1-2 134,-3-5-180,28-2 90,-33-12-90,26-29 270,-34 6-45,5-13 0,-1-3-266,-8 1 266,-5-6 0,-1 1-45,-3 6 45,1 7 0,-1 2-45,2 7 90,1 4-90,6 11 90,0 6-180,17 11 90,-8-8-90,31 25 90,-18-19 90,2 8 0,-1 1-90,-1-9-45,1 3 0,0-2 135,-1-9 41,19 5-311,-20-12 0,8-11-90,-15 2 270,3-14-360,-4 4 360,-1-2-90,-8-1 0,-1-1 0,3-3 0,-5-6 0,-2 2 0,-5 11 135,-2-4 0,-2 2-45,-5 10 900,-19-12-720,18 22 809,-12 1-719,14 12 90,1 12-360,8-3 270,16 25-360,-3-23 90,11 3 0,2 0 0,-3-5-225,12-2 0,2-3 225,-7-3-315,6-5 0,1-4 225,-3-5-180,-7-6 1,-3-3 179,1-6 45,-13-4 0,-2 0-45,1 3 45,-10-6 0,-3 1-45,-2 10 450,-9-22-360,6 32 719,5-3-539,2 11-180,5 11 90,5-3-180,13 21 90,25-14 0,-7 3-45,-7-14 0,0-3 45,-7-1-180,12-16 180,-20 6 90,-2-24-180,-6 13 450,-6-9-180,-6 5-180,5 11-90,1 3 90,1 11-270,27 0 1,-12 0-46,12-7 0,2-2 135,5-1-315,3-16 1,0-4-204,-1-2 488,-12 3 0,2-7 1,-5 4 119,-8 9 0,-3-1 90,4-11 0,-1-5 0,-3 6-90,-4-6 314,-2 7 1,-4 2-45,-12 7-90,-3 4 720,-22 3-720,14 10 899,-24 18-629,30-2-90,-3 15 0,3 3-90,8-7-91,-1 13 1,2 1-179,5-9 133,4 6 1,2 1-134,4-3-136,10-4 0,4-3 45,1-7-270,7-4 0,4-6-135,6-21 1,0-6 539,-8 10 0,1-2-772,2-12 1,1-6-1,-4 3 637,-10 10 1,-1-1-1,2-8 0,2-6 0,-3 6-30,7-5 659,-8-4 1,-2-1 719,-5-2 1,-19 2-810,1 9 539,-30 22-449,13 1 0,-20 23-271,13-7 1,7 14 0,1 3 2150,-1-8-2240,7 13 0,10 3 224,25-10 1,8-3-225,-11 1 0,5-4-861,14-10 0,10-5 0,3-4 0,-6-3 801,-10-2 0,-3-5 0,5-2-135,3-2 0,8-3 0,4-2 0,-1-2 1,-2 1-1,-8 1-467,3-6 1,-7 1 0,5-3 241,-4 2 0,6-3 0,2-3 1,-2 1-1,-3 1 0,-7 4 106,-4 1 0,-6 2 0,1-1 1,10-9-1,1-1 0,-6 6 1,1-4-1</inkml:trace>
  <inkml:trace contextRef="#ctx0" brushRef="#br1" timeOffset="61534">2231 4301 7533,'-31'-5'359,"6"-3"1,7 2 180,22-22-270,8-6 0,6-9-270,-2 6 0,2-5 0,2-3 0,1-3-469,-4 7 1,2-3 0,1-3 0,1-1 0,-1 0 0,-1 1 0,0 2 350,-2 3 1,0 1-1,-1 1 1,0-1-1,0 1 1,1-2-98,0 0 1,0-1 0,1 0 0,0-1 0,-1 1 0,1 1 0,-2 3 214,3-4 0,-2 3 0,1 1 0,0 1 0,0-1 18,1 0 0,0 0 0,0 1 0,1-2 0,1 1-3,-1 2 0,2-1 0,0-1 0,1 1 0,-2 1 0,0 3-395,3-7 1,-2 2 0,0 3 0,1 0 439,5-4 0,0 1 0,-2 5-567,0 5 0,-2 2 507,-5 0 0,0 0 507,7 2 1,0 1-463,-5 0 0,-2 2-135,1 2 0,-1 3 90,4-1 1248,-11 7-1518,-11 10 90,4-5 2046,-5 12-1956,0 1-180,0 5 90,-5 0 90,4-5 2384,-5 10-2294,0-3 0,0 5 0,-7-1 0</inkml:trace>
  <inkml:trace contextRef="#ctx0" brushRef="#br1" timeOffset="61797">3185 1884 7533,'-47'-12'1349,"13"5"-1349,29 1-90,5 6 90,5 0 90,13 0 0,-3-5 225,11-1 0,5-1-226,-8 1 1,2-1 0,10-5 0,4 0 0,-4 3 0,1 0 0,-1 2 0,10 1 0,-1 3-1729,-1-2 1,-4 6 1523,7 18 115,-35 28-2358,-15-1 2358,1-10 0,-1 1-759,-7 0 1,-3 1 758,-4 7 0,-1 2 0,3-11 0,-1 2 0,0 0 0,-2 3 0,0 1 0,1 0 0</inkml:trace>
  <inkml:trace contextRef="#ctx0" brushRef="#br1" timeOffset="72445">3185 16583 7533,'-12'18'899,"0"2"-4176,5-7 1074,1 4 3432,6-10-1139,0 5 859,0-5-859,0 4-90,0-10-90,0-1 3366,-16-18-3250,6 3-116,-12-2 0,-1 0-180,5 2 180,-10 2 0,0 2 1,4 4 89,-2 15 0,0 7 0,4 8-519,11 5 1,1 8-1,2-2 609,3-5 0,3 2 120,4 14 0,2 6 0,1-8-121,-1-14 1,2-3-120,8 8 0,5 2 1,-1-9 29,6-9-135,8-9 0,0-7 135,-4-28-701,-10-1 1,1-7-1,-3 1 746,-4-2 0,-2-3-90,-2-3 0,0-8 0,-1-1 0,-1 6 135,-2-5 0,-2 0-54,0 9 0,-2-6 0,1-1 0,-2 1 0,-1 6-36,0 3 0,-2 5 0,-2-3-158,-2-8 1,-2-6 0,-2 1-1,1 8 23,-3 2 0,-3 4-15,-1 2 0,-3-2 1,3 8 59,-4 4 270,-6 33-180,15 19 30,9 3 0,3 7 0,-1-3 317,-1-6 1,1 1-191,4 4 1,2 7-1,1 0 1,0-6-113,2-2 0,1 1 90,2 1 0,4 7 0,0-1 0,0-7-135,2-3 0,4-3-30,7 6 0,7 2 0,-3-9-60,-9-15 0,3-5 120,9-1 0,6-4 0,-5-5 60,10-14-120,-18-4 0,3-7 0,-6 2 30,-5 5 0,-3-2-30,-3-9 0,-1-6 0,-1 5-60,7-13 90,-14-3 0,-1 1 90,2 8-118,-7 4 1,-1 4-153,1 15 2061,2 10-1657,7 29 1,4 15-225,10 4-295,-6-7 1,1 6 0,0-6-66,7 4 225,5 2 0,1-4-585,-6-20 806,3-6 0,0-8 0,-4-29 1,7-13-1</inkml:trace>
  <inkml:trace contextRef="#ctx0" brushRef="#br1" timeOffset="73879">3421 16051 7533,'-48'5'0,"19"-4"809,-6 16-629,34-9-1349,19 21 449,4-19 315,11-3 1,3-3 404,2-17-174,-7 0 0,4-4 0,-3-5 234,-3-8 0,-4-5 0,0 1-334,-2 6 0,0 1 1,-2-4 513,2-14 0,-3-5 0,-6 8-151,-7-5 721,-10 10 0,-5 5-451,-7 18 1081,-32 20-1171,23 9-179,0 17 0,3 5-275,11 3 125,4-5 0,-1 7 0,4-5 28,4-11 0,3 1-118,7 18 0,3 7 0,1-5-253,-1-7 1,4 0 240,0-7 0,5 4 0,3 3 0,1 1 1,-1-1-386,-3-4 1,0 0 0,1 0 0,0 0 0,-1-1 0,0 0 429,1 0 1,-1-2 0,-1 0 0,1 0 0,0 2-10,4 8 0,3 3 0,-1 0 0,-4-4 0,-7-8 99,-7-7 1,-5-2-19,-3 17 0,-6-4 45,-14-16 0,-10-6 0,-4-3-90,1-6 269,-4-6 0,-1-8-269,10-14 0,3-5 45,-2 9 0,3-4-31,6-12 1,3-7 0,4 4 75,4 10 0,1-2 0,2-18 0,2-8 0,-1 5-45,0 15 0,2-2 157,4-6 1,3-8-1,1-2 1,-2 8-23,-2-1 0,0-1-36,3 9 0,2-6 0,0-2 0,1 0 0,-4 2 505,-1-4 1,-3 1 0,-1 0-1,0-1-541,-2 5 0,0-2 0,-1 0 0,0 2 0,-1 1 4,1 1 1,1 1 0,-3 1-1,-2 4-22,-8-3 0,-2 2 0,0 11 0,-1 8 0,-14 11 0,20 19 0,2 11 0,3 7 90,7 3 0,4 3 0,0 0 189,-1 4 0,3 4-279,3-3 0,3 6 0,1 0 0,-1-9-148,0-4 0,2 0 58,0-1 0,5 7 0,2 2 0,-1-1 0,-2-7-412,-1-4 1,-1-4-1,3 4 472,0 0 0,4 6 0,3 2 0,-1 0 0,0-3 0,-4-5 0,2 1 0,-3-5 0,4 3 30,0 3 0,4 5 0,1 0 0,-1 0 0,-4-6-30,-1-3 0,-4-3 0,1-1 0,2 5 0,1-1 1,-3-4 29,-3-1 0,-5-10 0,-10-15 629,-5-23 221,-5 1-895,-1-11 0,-1-3 135,-7-8 363,1-1 0,-3-4-573,6 16 0,-1-1 0,1 2 120,-3-4 0,-2 0-120,1 3 0,-2-2 1,1 7 1986,-7-1-1822,-4 7 0,-6 3 89,-13 10 1,-1 4-306,13-1 1,-2 1 349,-2 5 1,-4 3 0,5-1 90,8-1 0,2 0-180,-19-1-218,17-24 128,34-3-225,7-9 0,3-4 225,-5 13 0,1-2-812,8-12 1,4-4-1,-5 3 812,-6 6 0,-1-1 112,2 2 1,3-4-1,0 0 1,-3 2-97,-1 0 0,-2 2 1,0 1-17,0-2 0,0 1 0,0 2 0,3-4 0,-6 9 317,-14 17-407,-1 24 190,-5-5-280,5 9 2639,7-5-2549,18 13 90,3-5 94,-2-5 0,3-1-184,10 4 0,2 0-225,4 5 1,3 0 194,-8-9 0,3-2 0,0-4-105,14-5 0,-1-12-118,-17-9 0,-3-8 0,-2-4 343,-3-8 0,-3-4 0,-3 1 30,-4 7 0,-2 2 0,-2-3 240,-3-5 0,-4-2 0,-3 5 45,-7 2 0,-2 3-271,5 2 1,-1 1 405,-8-2 0,-3 6 270,-9 10-810,5-3 270,-9 23-180,4 31 134,14-8 1,1 2-180,0-6 0,2 0 45,4 2 0,3-1-90,1 5 180,5-7 579,13 6-489,19-39-225,-10-11 0,-3-6 45,-2-8 0,-4-3-45,-1-4 0,-5 1 0,-8 11 0,-3 5 135,-6 2 360,3 50-90,8 20-450,5-16 0,8-3-405,10-11 1,4-8 314,16-7 55,-18-17 0,-4-6 1,4-11-1,0-5 1</inkml:trace>
  <inkml:trace contextRef="#ctx0" brushRef="#br1" timeOffset="75167">5280 14786 7533,'-41'-27'2608,"-3"10"-2788,41 52 270,-8-11-45,10 11 0,8 5-180,7-5 0,6 0-360,6 4 1,6-5 74,-1-18 0,4-6 1,-2-3-346,2-2 0,-1-10 405,0-15 0,0-11 1,-5-5 359,-10-4 0,-7-4 0,-1-3 0,0 6 0,-1-2 0,-2-1 0,-4-1-501,-4-5 0,-4-2 0,-3 2 1,-1 3 590,0 3 0,-2 4 0,-4 0 389,-6-3 1,-5 1 0,2 8 329,5 13 1,1 5-496,-6-5 1,3 11 135,7 52-180,20-8 0,9 5-660,4 0 0,6 3 1,2-1-402,-1-8 0,2-1 0,1-1 0,-1-2 641,2 0 0,0-2 0,0-1-30,2 3 0,-1 0 1,-4-9 2064,5-10-3235,3 12 991,-28-21 179,-37 5 180,3-6 224,-19 0 1,-7 0 674,10-2 1,-1-2-390,7 0 0,-2-2 0,3-2 344,-5-4 1,10-7-1170,20-15 0,14-4 75,14 7 0,9 0 0,3-2 640,-6 2 1,2-1 0,1 0 0,0 2-461,10-6 0,0 1 0,-3 2 60,2-5 0,-5 4 0,4-1 720,-23 28 180,-5 18-541,4 21-179,-9 2-135,5-2 0,2-1 135,-1 0-270,9 4 0,6-1-90,-1-17 0,2-4 0,9-2 1,3-8 89,-3-13 0,-3-8 180,-8-3 0,-5-5 89,0-18 1,-7-4-135,-10 13 0,-4 1 390,4-4 0,-1 0-435,-5 6 0,-1 6-90,0 11 180,2-1-720,5 38 180,22 5 450,-11 7-270,16-17 1,3-5-1,-6-6 0,15-7 0,2-8 90,-9-12 0,-3-7 225,2-3 0,-3-4 0,-3 1 0,-10-2 135,-22-1 0,-8 4-90,-3-2-1729,-19 15 1,-6 4 1523,3 4 115,5 8 0,-7 3 0,5 6-45,3 12 0,3 6-135,-12 2 0,12 4-180,30 4 1,17-2-46,20-12 0,12-12 285,-5-8 0,4-8 0,-2-1 48,-7 0 0,-1-1 0,-2-4 251,3-8 1,-2-4 0,-6 3 3096,0-8-2619,-8-5 0,-4 0-208,-11 12 495,-13-1 1,-5 1-315,-5 10-450,-15-3 270,13 29-720,23 21-356,6-7 1,8 0 175,15-1 1,6-7 404,8-8 0,1-12 195,-18-8 0,0-7 0,-4-2-1467,7-12 1,-7-4 1451,-12 2 0,-7 0-526,-4 6 0,-2 3 661,-2 5 540,5 2-541,24 18-404,-3 3 1,4 0-46,11 1 0,1-1-135,-9 2 0,0-4-675,11-13 1,-3-4 989,-9 4 0,-8-7 0,-1-2 0,-5 2 0</inkml:trace>
  <inkml:trace contextRef="#ctx0" brushRef="#br1" timeOffset="75335">5739 13770 7533,'-28'-7'719,"0"0"1,-15-4-720,66 11 0,4-6 0,10 0 0</inkml:trace>
  <inkml:trace contextRef="#ctx0" brushRef="#br1" timeOffset="75517">7251 13237 7533,'-13'-31'1092,"0"1"0,1 3 0,1 9 1478,4 18-2570,-15 23 0,7 5 0,0-7 0,-1 0 0</inkml:trace>
  <inkml:trace contextRef="#ctx0" brushRef="#br1" timeOffset="76450">1128 16310 7533,'-29'13'0,"7"-6"1259,-25 10-899,31-9-90,-17 21-90,30-20 539,-8 13-539,11-20 90,16-2-270,-6-7 90,13-10 0,4-1-630,4 0-644,6-12 0,2-1 914,3 6 0,-15 5 0,1-3 1,-1 2 134,-6 7 0,0-1-225,18-14 0,-2 0 82,-1 6 188,-8 0 0,-4 1 0,-9 7 270,2-3-360,-17 12 720,-11 6-450,8 0 1812,-24 0-1902,23 0 654,-29 0-564,28 0 540,-22 0-360,19 0-91,-10 0-89,11 0 0,1 0-270,6 0 180,11-11-90,3 8-89,27-19 179,-12 14-45,3-1 0,0 0 45,-2 2 45,2 4 0,-1 1-45,-7 2 449,21 11-359,-35 3-90,3 7 0,-4 4 0,-19 17 0,6-12 0,0 0 0</inkml:trace>
  <inkml:trace contextRef="#ctx0" brushRef="#br1" timeOffset="77067">1574 17687 7533,'-19'0'1349,"6"0"-1079,30-6-90,6-3 0,4 0-135,-4 2 0,3-1-16,7-8 1,4-2 0,-4 1-373,-7 5 1,1-1 102,13-9 0,6-6 0,-5 4 150,-11 5 0,0 1-90,0-2 0,4-4 0,0 1 0,-5 3 135,-2 1 1,-2-1-196,3-4 0,1-3 0,-4 4 296,8-6 124,-8-12-270,-14 21-2524,-28 3 2884,7 10-1093,-35 1 913,22 6 45,-6 7 0,0 3 45,0-1-1,2 8 1,1 1 0,4-3-619,-7 19 529,22-24 269,7 17-269,13-24-1450,34 8 1450,-5-11-90,-9-1 0,5-2 0,-4 2 848,-4 0 0,-1 0-1088,9-2 0,4-2 0,-6 2 1168,10 2-928,-16 14 0,-8 7 0,-33 22 0,-3-2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46:36.316"/>
    </inkml:context>
    <inkml:brush xml:id="br0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13474 4499 28074,'30'-13'-560,"0"-1"1,-2-2 0,-4 4 69,-10 11 1448,-3-4-1429,-11 5 721,0 0-71,0 5-2606,5 2 579,-3 5 1545,9 0 0,1 1 0,7-1 0</inkml:trace>
  <inkml:trace contextRef="#ctx0" brushRef="#br0" timeOffset="166">14219 4536 29243,'35'-9'-231,"1"0"0,0 0 0,4 0 1,1 1-1,-9 3 704,-2 5-721,5 3 1,-1-1-74,-3 0 92,0 3 0,1 1-101,-3-5 274,0 4 1,0 1 0,5 1 0,15 5-1</inkml:trace>
  <inkml:trace contextRef="#ctx0" brushRef="#br0" timeOffset="310">14901 4536 29243,'39'0'-510,"0"0"0,6 0 1,-4 0 419,-11 0 90,3 0 0,2 0 0,-6 0 0,0 0 0,-2 0 0,1 0 0,13 0 0,-2 0 0,-9 0 0,5 0 0,-1 0-90,-4 0 37,2 2 0,0 2 0,2 3 0,15 5 0</inkml:trace>
  <inkml:trace contextRef="#ctx0" brushRef="#br0" timeOffset="449">16016 4561 29243,'32'-19'-1488,"-9"9"1,1 2 1650,-1 1 66,8 3 0,0 2-32,-6 2-241,9 2 0,1 2-103,-5 3-81,17 0 0,-17-2 0,2-5 0</inkml:trace>
  <inkml:trace contextRef="#ctx0" brushRef="#br0" timeOffset="744">16711 4524 29086,'26'-7'-473,"1"0"0,2 1 1,-1 1 648,3 5-158,3 0-117,-8 0 0,-1 0 17,4 6-72,8-6 1,0 1 137,2 4-82,4-1 1,1-2 11,-7 0 1,-5 1 0,-1-1 323,-3-7-110,-3 3-2,-14-4-458,-11 6 434,0 0 78,5 0-92,8 0-161,28 12-305,-11-4 171,3 5 1,-2 3 0,-8 4 0,11 11-1</inkml:trace>
  <inkml:trace contextRef="#ctx0" brushRef="#br0" timeOffset="2034">17962 9704 28799,'-14'-19'-3277,"-2"6"0,14 8 0,-3 5 3281,5 17-1609,-6 20 971,6-7 0,-1 3 120,-2 0 0,1-1-732,4-3 1,1-3 489,-2-1-559,16-31 2903,-3-42-2623,-4 13 0,-1-2 1217,-2 7 1,-2 0-196,-1-7 0,-2 6 193,-2 20-267,0-16 64,5 25 2290,-3-3-3695,14 27 2008,-13-11-265,13 14 1,1 1 226,-6-8 4,9 5 0,0-1 482,-10-6-153,17 1-1452,-24-11 753,14-6 1134,-16-6-1479,-1-1-848,-12-16 595,-2 8 258,-4-14-303,0 4-180,4 4 825,-4-8-1718,6 10 1968,0 0 89,5 1-602,1 11 246,17 18 364,-3 4-584,6 18 0,1 3-318,6 4-716,-5-4 1,3 5 0,-2-3 967,-2-8 0,1-1 0,2 2 0,2 2 0,0-2 0,-1 0 0,0 0 0</inkml:trace>
  <inkml:trace contextRef="#ctx0" brushRef="#br0" timeOffset="2668">18409 9828 28846,'-2'-45'-3277,"-2"15"0,15 13 0,-4 10 0,11 0 3411,1 1 742,23 1 83,-13 4-1274,17-5 1464,-11 6 0,1 0-75,-11 0 1,2 0-1296,10 2 1,4 0 0,-3 0 732,-6-2 0,-1 1-331,15 2 0,3-1-89,-12-1 1,1-1 0,-1-1-66,-3 1 0,0 0 0,0 0-45,7 1 1,1-1 0,3-1 39,-6 1 0,2-1 0,2 0 0,-1-1 0,-4 1-4,5-1 0,-3 0 0,7-1 36,-8 2 1,5-1 0,5 0-1,1 0 1,-1 0 0,-4 0-1,-5 1-805,11-2 0,-6 1 0,4 0 786,-7 0 0,5 0 1,3 0-1,-1 0 1,-2 0-1,-5 1-640,8 0 1,-4 1 0,0-1 636,-5 0 0,1 0 0,1-1 0,2 1-12,2 1 0,3 0 1,1 0-1,-1 0 0,-5 0-418,5 0 0,-4 0 1,4 0 404,-6 0 0,4 0 0,3 0 0,0 0 0,-3 0 1,-6 0-159,3 0 1,-6 0 0,2 0 92,-2 0 1,2 0 0,0 0 0,-2 0 68,5 0 1,-2 0 0,-1 0-100,-7 0 0,-1 0 0,1 0 74,0 0 1,1 1-1,-1-2-34,12-2 1,-4 1 9,2 0 925,3-3-3017,-36 5 1710,-27 0 1,-16 5 0,6-1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0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0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7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23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46:58.683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16785 4809 7533,'-19'-7'-90,"6"2"270,8 5 0,5 0-1,0 0-179,5 0 180,-3 5-90,14-3 90,-2 8-90,11-2 0,5 9-90,-4 3 0,10 10 90,-10 7-627,-8-8 1,0 3 581,-3 7 0,1 3-687,-3-8 0,2 1 0,0 2 642,1 7 0,0 1 0,1 1 22,-2-9 1,0 0-1,1 1 1,0 0-630,2 6 0,0 0 1,1 2-1,1-1 589,-3-6 0,1 0 0,1 1 0,0 0 0,0 0-54,1 4 0,1 0 0,1 1 0,-1 0 1,1 0-200,-3-5 0,1 0 0,-1 0 1,1 1-1,0 0 0,0 0 211,2 3 0,1 0 0,-1 0 0,1 0 0,0 1 0,0 0-72,-4-6 1,1 0 0,-1 0-1,1 0 1,0 1 0,-1-1 0,1 0 118,1 0 0,-1 0 0,1 1 0,-1-1 0,1 0 1,-1 0-1,1 0 11,-2 0 0,1 0 0,0 1 0,-1-1 0,1-1 0,-1 1 1,0-2 1,2 3 0,0 0 0,0-2 0,0 1 0,-1-1 0,0 0 0,2 5 0,0 0 0,-1-1 0,0-1 0,-1-1 0,3 4 0,-1-1 0,0-2 0,-2-2 0,0-1 0,-1-2 0,-1-1 0,1 7 0,-3-2 0,-3-7 0,-2-1 76,-4-5 1,0 0-77,-1 7 0,0-1 1505,0 11-1774,-1-14 2294,-4-17-2025,10-8 0,-4-10 0,6-2 0</inkml:trace>
  <inkml:trace contextRef="#ctx0" brushRef="#br0" timeOffset="584">17119 4648 7533,'-7'39'180,"7"7"-90,18-1-1501,-1-11 1,3 4 1440,-3-6 0,2 1 0,2 2-521,-3-3 1,2 1 0,1 2-1,-1 1 509,-1-2 0,-1 1 0,1 1 0,0 1 0,0 0-223,4 4 1,0 1 0,1 0-1,0 1 1,-1 1 204,-2-5 0,0 1 0,0 0 0,0 1 0,0 0 0,0 0-223,-2-2 0,1 0 0,-1 0 1,1 1-1,0 0 0,-1 0 0,0 0 210,0 0 0,0 0 0,0 0 1,0 0-1,-1 0 0,1 1 0,-1 1-51,-1-3 1,0 1 0,0 0-1,0 1 1,0 0 0,0 1-1,-1-1 1,1 0 74,0 0 0,-1 0 0,1 0 1,-1 0-1,0 1 0,1-1 1,-1 1-1,0-1-18,1 1 1,-1 0 0,0 1 0,1-1-1,-1 0 1,1 0 0,-1 1 0,0-1 6,0-1 0,-1 0 0,1 1 0,-1-1 0,1 0 0,-1 0 0,1-1 0,-1 0 0,2 3 0,0 0 0,0-1 0,-1 0 0,1-1 0,0 0 0,-1-1 0,1 3 0,0-2 0,0 0 0,-1 0 0,1-2 0,0 0-8,1 2 0,1 0 0,-1-1 0,1-2 0,-1-1 2,2 2 1,0-1 0,0-2 0,0-2 28,1 2 0,0-3 0,0-1-58,7 6 1,-1-3 238,-8-9 0,-1-4-204,6-1 0,-6-5 0,-5-16 0</inkml:trace>
  <inkml:trace contextRef="#ctx0" brushRef="#br0" timeOffset="1034">16897 4697 7429,'-38'-25'-420,"0"0"0,5 2 1,4 3 1228,-8 1-577,19 8 218,12 11-433,6 11-17,6 19 135,-1-4 0,2 5-840,7 12 0,2 6 735,-3-8 0,-1 2 0,2 2-680,0-3 0,1 2 0,1 2 0,0 1 635,-5-9 0,0 1 0,0 0 0,0 2 0,1 1 0,0 0-279,0 0 1,1 1 0,0 1-1,0 0 1,1 2 0,-1-1 0,1 1 248,0-2 0,-1 0 0,1 1 0,0 0 0,0 1 0,0-1 0,0 2 0,0-1-115,0-1 1,0-1 0,-1 2 0,1-1 0,0 1 0,0 0-1,0 0 1,0 0 0,1-1 159,0 2 0,1-1 0,-1 0 0,1 1 0,0-1 0,1 0 0,-1 1 0,-1-1 0,1 1-11,-1-1 1,0 0 0,-1 1 0,1-1-1,-1 1 1,0-1 0,1 0 0,0 0 0,0 0 10,0-2 0,1 0 0,-1 0 0,1 0 0,0-1 0,-1 1 0,1-1 0,0-1 0,0 1 0,0 1 0,0 0 0,1 0 0,-1-1 0,0 0 0,0-1 0,1 0 0,0-1 0,0 1 0,1-1 0,-1 0 0,1-1 0,0-1 0,0 0 0,1-2 0,5 9 0,0-1 0,1-2 0,0-2 0,0-1 0,2 2 0,1-3 0,0-1 0,0-3 0,-3-5 0,0-1 0,1-2 0,-1-1 0,4 1 0,0-2 0,0-3 0,8 3 0,-1-7 0,9-11 0,-3-21 0,-18-18 0</inkml:trace>
  <inkml:trace contextRef="#ctx0" brushRef="#br0" timeOffset="1443">16785 4722 7533,'-34'25'-720,"23"17"720,22-8 0,9 4-1093,0-2 1,4 1 0,0 3 1230,-3 0 1,0 3 0,1 1 0,1 2-412,-4-10 1,0 1-1,1 1 1,-1 1 0,2 0-1,-2 0 318,3 4 0,-1 0 0,1 1 0,0 0 0,0 1 0,0 1-178,-1-4 1,-1 0-1,2 2 1,-1-1-1,0 1 1,1 0-1,0 0 110,-2-5 1,0 1-1,0 0 1,0 0-1,0 0 1,1 0 0,-1 1-1,0-1-127,0 2 1,1 1 0,-1-1 0,0 1-1,0-1 1,1 1 0,-1 1 0,1-1 149,-2-3 0,0 0 0,0 1 0,1 0 0,-1 0 0,0 0 0,0-1 0,0 1 0,0 0-53,1 5 0,0 0 0,0 1 0,-1-1 0,1 0 0,-1 0 0,0 0 0,1-1 53,-1-1 0,1 1 0,-1-1 0,1 0 0,-1-1 0,1 1 0,-1-2 0,-1 1 0,2 1 0,-1 0 0,-1-1 0,1 0 0,-1 0 0,1-2 0,-1-1 0,2 1 0,-1-1 0,1-1 0,0-1 0,-1-1 0,0-2 80,5 8 1,0-2 0,-1-2 0,0-2-171,4 2 0,0-2 0,-1-4 63,6 4 1,-2-5 26,-7-8 0,-2-4 153,9-8 0,-17-25 0,-8-19 0</inkml:trace>
  <inkml:trace contextRef="#ctx0" brushRef="#br0" timeOffset="1800">16822 4536 7533,'-41'-12'1529,"24"5"-1349,54 13-45,-4 4 0,3 4-1228,-6-1 1,2 2 0,-1 2 907,6 6 0,0 3 0,1 3-345,-5-2 1,1 3 0,0 2 0,0 2 511,-3 0 0,0 3 0,0 2 0,1 1 0,-2 1-104,-5-7 1,-1 1 0,1 1 0,-1 0 0,0 2 0,0 0 0,0 1 87,-1 0 0,0 1 0,0 1 1,-1 0-1,1 2 0,-1-1 0,0 2 1,-1 0-111,-1-2 1,-1 0 0,0 2-1,0 0 1,0 0 0,-1 1-1,0 0 1,0 0 0,0 0 143,-1-3 0,-1 0 0,1 0 0,-1 0 0,0 1 0,1-1 0,-1 1 0,-1 0 0,1 1 0,-1 0-35,0-2 1,0 1 0,-1 1 0,0-1 0,0 1 0,0 0 0,0 0 0,0 0 0,-1 0 0,1 0 0,0-1 34,1 4 0,-1 0 0,1-1 0,-1 1 0,1-1 0,-1 1 0,0-1 0,0 0 0,0 0 0,0-1-20,1 4 0,-1-1 0,0 0 0,0 0 0,0 0 0,0-1 0,-1 0 0,1-1 0,0 0-14,0 1 0,0 1 1,0-1-1,-1-1 0,1-1 1,0 0-1,-1-2 0,1 0-6,1 2 0,-1 0 0,0-2 0,1-1 0,-1-1 0,1-3 40,3 9 0,1-3 0,-1-2 0,1-3 54,2 4 1,-1-3-1,1-3-109,-2-6 1,-1-3 0,0 0 114,5 11 0,-2-2-60,-5-8 0,-1-2 0,8 15 0,-10-18 0</inkml:trace>
  <inkml:trace contextRef="#ctx0" brushRef="#br0" timeOffset="2217">17057 4611 7533,'-24'34'-570,"0"-1"0,8 4 1,10 1 748,19 7 1,11 2-1273,-3-9 1,5 1 0,1 1 806,-3-8 0,0 1 0,2 0 1,1 1 320,-3-3 1,2 1 0,0 0 0,0 0 0,1 1-286,3 2 0,0 0 1,2 1-1,-1 0 0,1 1 295,-4-3 0,1 0 0,0 1 0,0 0 0,1 1 0,0 1-126,-2-2 1,0 0 0,0 0 0,1 1 0,0 1-1,-1 0 1,0 1 113,-3-3 1,1 1 0,-1 0 0,0 0 0,0 1-1,-1 0 1,1 1 0,0-1-118,1 3 0,0-1 0,-1 1 0,1 1 0,0-1 0,-1 1 0,0 0 1,0 1 83,-1 0 0,0 1 0,0 0 0,-1 1 0,0-1 0,0 1 0,0 0 0,0 0 0,0 0 0,0 0 0,0 0 0,0 0 0,-1 1 0,1-1 0,-2 0 0,0 1 0,-1-2 0,0 0 0,-1 0 0,0 0 0,0 0 0,-1 0 0,0-1 0,0 1 0,1 3 0,0 1 0,1-1 0,-2 1 0,0-2 0,0 1 0,-1-1 0,0 3 0,-1-1 0,0 0 0,0 0 0,-2-2 0,0 1 0,1 2 0,0 0 0,-1-1 0,-2-1 0,-1 0 0,0 5 0,-3-1 0,-1-2 0,-1 0 0,0-6 0,-1-2 0,-1 0 0,-2-1 0,-4 8 0,-2-1 0,-1-3 0,1-6 0,0-1 0,-2-3 0,-8 7 0,-3-5 0,-9 2 0,-4-26 0,5-18 0</inkml:trace>
  <inkml:trace contextRef="#ctx0" brushRef="#br0" timeOffset="2633">16599 4586 7533,'-25'12'-360,"0"1"0,10 23 585,41-9 0,16 1-1312,-11-6 0,3 2 1,3 0 1086,-2-1 0,3 1 0,1 1 0,1 1-431,-5-4 1,1 1 0,0 0 0,1 1 0,0 1 400,-4-3 0,1 1 0,1 1 0,-1 0 0,1 1 0,0 0-117,2 3 0,0 1 0,1 0 0,-1 2 0,0-1 0,0 2 121,-5-3 0,-1 0 1,1 1-1,-1 0 0,-1 0 1,1 1-1,0 1-62,0 0 1,1 1 0,-1 1 0,0-1 0,0 2 0,-1-1 0,0 2 87,0 0 0,0 1 0,0 1 0,-1 0 0,0 1 0,0-1 0,0 1 0,0 1 0,0 0 0,-1 1 0,1-1 0,-1 1 0,0 1 0,-1-1 0,0 1 0,-1 1 0,0-1 0,0 1 0,-1 0 0,0 0 0,0 0 0,-2-5 0,-1 1 0,-1-1 0,1 1 0,-1 0 0,1 0 0,-1 0 0,0 0 30,-1 1 0,1 0 0,-1 0 0,1 0 0,-2 0 0,1 0 0,0 1 0,-1-1 15,1 0 0,-1 1 0,0-1 0,0 0 0,-1 1 0,1-1 0,-1 1 0,1 0-12,-1 0 1,0 0 0,0 0 0,-1 0 0,1 1-1,0-1 1,-1 0 0,0 0 4,2 5 1,0-1-1,0 1 1,-1-1 0,1 1-1,-1-2 1,0 1-104,-2-3 1,1-1 0,-1 0 0,0 0 0,0 0-1,0-1 1,0 0 19,1 5 0,1 0 0,0-1 0,-1 0 0,0-1 0,0 1-25,-1-3 0,0 0 0,0 0 0,0-1 0,-1-1 0,-1-1 70,3 11 0,0-3 0,-2 0 0,0-1 0,0 0 0,-1-1 0,-1 0 0,-1-3 0,-2 0 0,0 1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15:53.940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13313 7821 7533,'-36'-18'1092,"1"0"0,8 8 0,5-2-770,6-17-142,16 22-270,0-4 449,0-1-89,0-2-270,0-20-45,5 7 0,1-1 0,-2 3 0,0 0 0,1-4 0,2-1 90,7-12 0,0-1-45,-3 7 0,0 0-497,5-11 1,0 0 451,-1 4 1,-1 5-136,0 2 180,-6 13 0,1-1-90,9-11 26,2-4 64,-1 1-90,-1 7 270,-11 19-270,4 1 90,-10 9 90,5-3 896,-6 5-446,0 0-560,-6 0 110,5-6-90,-5 5 0,6-16-180,0 9 270,0-15-180,0 4 90,6-12-180,6 0 90,7-6 90,6 5-179,0 7 89,-6 7-90,5 6 90,-5 5 90,-5 1-180,2 6 90,-9 6 90,6-5 0,-1 10-180,6-10 360,-4 5-180,-2 0 90,10-5 0,-12 4-90,13-5 180,-5 0-180,-4 0 0,-2 0 90,5 0-90,-9 0 0,5 0 0,-2 0 0,-10 0 0,5 0 90,-1 0-90,-4 0 0,5 0 0,-6 0 0,0 0 179,0 11-89,5 3 0,8 28 90,1-3-573,-3-7 0,1 2 483,-2 3 0,-1 1 0,-1-7 0,1 1 0,-1 4-72,0 1 0,1 5 0,-1 2 0,1 1 0,-2-1-359,1-1 1,-1-1 0,0 1 0,0 0 0,-1 1 304,0 5 0,0 2 0,-1-1 0,0-1 0,-1-3 36,0-4 0,-1-2 0,-1-3 0,-1-3-720,-4 11 1,-1-9 719,-2-15 0,12 1 0,1-15 0</inkml:trace>
  <inkml:trace contextRef="#ctx0" brushRef="#br0" timeOffset="1464">22909 7808 7533,'-20'-5'-360,"3"4"180,10-5 1529,-10 1-989,14-2 90,-8-11-450,11-1-90,11-22 180,3 6-645,-2 7 1,3-6 0,-1 4 599,0 4 0,1-2 22,0-4 0,1-7 1,1 0-1,-2 6-67,0 1 0,0 0 90,1-5 0,3-8 0,-1 0 0,-2 7-90,-1 6 0,0-1 67,3-5 1,2-7-1,0 0 1,-3 8-23,-4 8 0,0 0-15,8-13 0,4-6 0,-4 8-75,-9 16 0,0 2 45,11-22 0,1 1 0,-4 7 45,-7 9 0,-2 2-45,1 4 90,-5-2-90,-1 16 180,-6 2-180,0 5 1663,5 11-1573,-3-3 0,9 26-90,-10-12 45,7 6 0,1 2-45,-7 6 45,11 2 0,2 0-282,-6-1 282,11 3 0,0 0-472,-3-3 487,-1-7 0,2 6 0,-1-4-1497,-5-9 1,-1 1 1436,10 15 0,0 3 45,-3-5 0,0-2-1051,-5-7 1,1 0 1050,6 10 0,1 1-307,-2 3 1,0-1 261,-3-11 0,1 3 210,1 8 0,0 5 0,-2-5-210,-4-7 0,0-2 0,1 1 0,1 2 0,-2-4 0,-2-2 0,0-1 0</inkml:trace>
  <inkml:trace contextRef="#ctx0" brushRef="#br0" timeOffset="3080">4587 7722 7224,'-25'-7'360,"-11"-15"630,9 13-811,2-9 604,14 12-243,11-5-309,5 8-51,8-30-154,1 22 109,2-12 0,2-5-225,6-3 0,2 0 135,-6 6 0,2-1-290,3-4 1,3-4-1,-1 2 305,-2 4 0,0 1 0,1-1 30,4-7 0,1-2 0,-1 0-30,0 1 0,0 0 0,-4 2 120,1-2 0,-4 3 90,5-2-181,-21 24-178,10 11 178,-9 0-178,21 11 540,-8-3-361,4 9 0,2 0-90,9 0-233,-10 1 0,4 5 1,1 3 209,-5 2 1,1 3-1,0 1 1,-1-1-705,4 3 0,0 0 1,1 6 576,-9-6 0,2 3 0,1 3 0,-1 1 0,-2 1 0,-1 0 150,-4-1 0,0 1 0,-3 0 0,1 1 0,-2-1 0,1-2 0,2 4 0,0-3 0,-1 1 0,-1-1 0,0 2 0,-2 4 0,1 1 0,-1-1 0,0 1 0,1-1 0</inkml:trace>
  <inkml:trace contextRef="#ctx0" brushRef="#br0" timeOffset="4483">4947 7065 7533,'18'-25'-450,"6"-5"630,-11 9 270,5-8-271,-6 16 541,-5-5-540,-1 5 270,-6 1-270,0 5 0,0-4 269,-6 4-269,5-5-270,-10-6 270,9 10-180,-3-20-270,5 18 0,5-24 180,-3 13-89,14-20 134,-4 13 0,1 1 225,9-10-1,-4 7 1,-1 3-180,-4 6 90,2-2 0,-1 0-90,2-1 0,12-10 90,-19 21-90,7 7-90,-14-6 90,9 11-90,-4-4 90,5 5-270,11 11 270,-2-8-180,2 7 1,1 2 179,5-4-90,7 4 0,2-1 0,6-3 120,-3-3 0,7-1 0,-4-2-231,-12-1 0,0-2 246,7 1 0,7 0 0,1 0 0,-8 0-90,-4 0 0,1 0 67,4 0 1,7-2 0,1 1-1,-6-1-410,2-1 1,1-1 409,-1 2 1,7 1-1,1-1 1,-8 0-652,1-1 0,0 1 629,-3 1 0,5 1 0,1 1 0,-8-1 0,0 0 0,0 0 36,1-1 0,7 0 0,4 0 0,-2 0 0,-7-1-563,-3 0 0,-5 0 0,4-1 527,4 2 0,6-1 0,1 1 0,-2 0 0,-6-1 0,-7 0 0,-5 1 0,5-1-36,3 1 0,5 0 0,2 0 0,-1 0 0,-6-1 36,-1 0 0,-3 0 0,4-1-15,0 1 0,6 0 0,3 0 0,0 0 0,-3 0 0,-6 0 15,1 0 0,-5 0 0,6-1 0,-1 1 0,6-1 0,3 0 0,0 0 0,-3 0 0,-6 1-367,3-1 0,-5 0 0,6 0 352,0 0 0,6-1 0,5 0 0,-1-1 0,-3 1 0,-8 1-15,0 0 0,-6 0 0,6 1 17,-4-1 0,5 0 0,5-1 0,1 1 1,-2-1-1,-3 1 0,-6 1-17,6-1 0,-7 0 0,7 0 42,-5 0 1,6 0 0,3 0 0,2-1 0,-1 1 0,-4-1 0,-5 1-362,8-2 1,-6 1-1,6-1 361,-9 2 1,4-1 0,4 1 0,2-1 0,0 1 0,-1 0 0,-2 0 2,0 0 0,-1 1 0,-1 0 0,1 0 0,1 0 0,4-1-87,-7 1 0,3-1 1,1 0-1,2 0 1,0 0-1,0 1 0,-1-1 1,-2 1-1,-2 0 117,6 0 0,-2 1 0,-2-1 0,0 1 0,1 0 0,2 0-34,-5-1 0,1 0 0,1-1 1,1 1-1,0-1 0,-2 1 1,-2 0-1,-2 1-70,6 0 1,-2 1-1,-2 0 1,-1 0 0,0 0 40,-1-1 0,-1-1 0,-1 1 0,1 0 0,1 0-32,7 1 0,3 0 1,0 0-1,-5 0 0,-6 0 5,2 0 0,-3 0 141,7 0 1,3 0 0,-6 0-97,-14 0 0,-1 0 0,9 0 0,3 0 0,2 0 0,-1 0 0,-15 0 0,0 0-90,16 0 0,3 0-135,-5 0 0,-2 0 225,-12 0 0,1 0 0,15-3 0,-4 0 1264,-17 2-1085,4-2 1,1 0-180,-3 3 1080,7-2 0,3-1-990,-6 2 0,-1 1-135,0-3 0,0 0 45,7 3 0,-2 0-180,-8 0 1323,17 0-1053,-10 0 90,-13 0 3096,10 0-2980,-20 6-296,6-5 270,5 16-225,-4 2 0,2 3 45,11 15-1011,-10-8 0,1 4 0,0-3 921,-1-5 0,0 1-270,5 12 0,1 6 0,3 1 23,-5-12 0,1 1 0,0 0 0,-1-1 1,3 6-1,-1 0 0,1 0 0,3 1 1,0 0-1,0 1 0</inkml:trace>
  <inkml:trace contextRef="#ctx0" brushRef="#br0" timeOffset="5535">13375 6049 7533,'-37'-31'90,"0"1"0,4 4 0,9 7-360,19 13 90,5 6 270,0 0-90,0 6-90,0-5 90,0 10-90,5-4 225,20 0 0,7-2-45,9 2-903,-1-4 1,8-2 0,-4 0 857,-8 0 0,1-2-23,3 2 1,6-1-1,3 0 1,1-1 37,-10 0 0,1 0 0,1-1 0,2 0 0,1 0 0,1 0-15,-3 0 0,0 0 0,2 1 0,1-1 0,1 0 0,1 0 0,0 1 0,1-1-289,-3 0 0,2 0 1,1 0-1,1 0 1,0 1-1,0-1 1,0 0-1,-1 0 1,-3 0-1,-1 0 256,6-1 1,-1 0 0,-3 1 0,0-1 0,-1 0 0,0 1 0,1 0-1,-2 0 1,0 1 0,1 0 0,-2 0 0,0 1 0,-2-1 0,-1 0-31,2 0 0,-1 0 0,-2 0 0,-1 0 0,-1 0-405,1-1 1,-1 0 0,-1 1 0,2 0 386,0 0 0,1 1 0,1 0 0,1 0 1,-1-1-173,1 0 0,0-2 0,0 0 0,0 1 0,-2 0 208,1 1 0,-2 1 0,1 0 0,5 0-25,-2-1 1,3 1-1,3-1 1,1 0 0,2 0-1,0 0 1,-1 1 24,-4-1 0,0 0 0,1 0 0,0 1 0,0-1 0,0 0 0,-1 1 0,-1-1 12,1 1 1,0 0 0,-2-1 0,0 1 0,2 0 0,0 0 0,4 0-13,-6-1 0,3 1 0,1-1 0,1 1 0,1-1 0,0 0 0,0 1 0,-1-1 0,-1 1 0,-1-1-34,2 1 0,-1 0 0,-2 0 1,0 0-1,1 0 0,0 0 1,1 0-1,3 0 42,-6 0 0,1 0 0,1 0 0,1 1 1,1-1-1,0 0 0,1 0 0,0 0 0,0 0 1,0 0-1,0-1-1,-2 1 1,0 0-1,0-1 1,1 1-1,0-1 1,0 1-1,0-1 1,0 1-1,0-1 1,0 1-1,-1-1 1,0 1 22,-1-1 0,0 1 0,0-1 0,1 1 0,-1-1 0,0 0 0,-1 1 0,0-1 0,-1 1 0,0-1 0,-2 0 0,-1 1-19,8-1 0,-1 0 0,-3 0 0,0 0 1,0 0-1,-1 0 0,1 1 0,1-1 19,-2 0 0,2 0 0,2 1 0,-1-1 0,0 0 0,-2 1 0,-3-1 0,-2 1 0,-5-1 12,4 1 1,-6 0 0,0 0 0,5 0-31,2 0 1,4 0 0,3 0 0,2 0 0,1 0 0,-2 0 0,-3 0-43,0 0 0,-2 0 0,-2 0 0,2 0 0,0 0 0,2 0 7,-4 1 1,2-1-1,1 1 1,1 0-1,-1 0 1,0 0-1,-2-1 1,-2 1 22,11-1 0,-3 0 0,-2 0 0,0 0 0,1 1-45,-5 0 0,0 1 0,1 0 0,-2 0 0,-2 0 0,-3 0 378,11 0 1,-4 1-1,1-1-266,-4 1 1,2 0-1,0 1 1,-4-1 22,0-1 0,-2 0 0,-3 0 45,6 1 0,-8 0 1714,-12 2-1759,2-3 2273,-16 4-2273,-2-6 2362,-5 0-1733,0 0 28,6 5-837,12 7-90,4-2 0,4-1 135,13 7 0,3-1 45,-2-4 0,0-2 135,7 3 0,1 0 15,-14-5 0,0 0 0,0 2 89,5 5 1,0 1 0,-1-1-601,10 0 1,-2 2 450,-2 12 0,-8 1 0,-17-2-45,-8 17 0,-4 4 0,-5-16 0,-3 3-306,-2 4 1,-2 8 0,-2 1-1,-1-3 1,-2-3 0,-2-2 0,-1 3-1,0 4 1,-1 0 0,0 0 0,0-1-1</inkml:trace>
  <inkml:trace contextRef="#ctx0" brushRef="#br0" timeOffset="43981">2579 14600 7533,'-25'0'0,"0"0"0,6 0 0,6 0-450,2 0 1349,10 0-629,-5 0-90,6 0-180,0 0 90,6 0-180,6 5-90,2 3 270,4 4 90,-6-5-180,-5-2 90,4 1-90,-4-5 90,6-1-90,-1-7 90,0-11-90,-5 5-90,-1-11 90,-6 11 180,0-11-180,-6 16 90,-1-3-90,1 11 180,-11 0-180,9 5 180,-10 8-180,11 1-90,2 14 180,5-18-180,0 17 90,5-24 0,7 14 0,2-16 0,10-1 0,-16-7 0,14-16 0,-19 8-180,13-19 90,-14 2 90,-2 10-90,-7-6 270,-6 27 0,-10-5 90,2 23-270,2-8 179,8 26-179,11-26 180,0 19-90,5-25-90,8 8 90,1-11-180,3 0 180,-4-11 0,-1-3-180,-5-5 180,-7-5 0,-12 16-270,-2-3 180,-15 28 0,14-2 0,-8 15 0</inkml:trace>
  <inkml:trace contextRef="#ctx0" brushRef="#br0" timeOffset="47283">4550 12716 7533,'-13'-23'-990,"6"8"810,2-3 360,5 7 0,0 4 90,0 0 180,0-4-360,0 4 90,0 0-90,0 2 89,-6-1-89,5 5 0,-5-5 0,1 12 90,-2 6-180,0 2 90,2 9 0,5-9 0,0 9-90,0-14 180,0 7-180,0-9 90,11 0-90,-3-1-180,15-12 180,-9-1 0,15-11 0,-8-12 0,-2 8 90,-8-18-90,-11 30 90,-5-12-90,-2 21 360,-17-4-270,9 10 269,-14 7-359,21 2 180,-9 10-180,16-11 270,-5 11-270,6-16 90,6 9-180,-5-16-90,21 4 270,-12-10-180,24-8 90,-18 0 0,13-16 0,-21 14 0,8-14 0,-14 15 450,-2-4-450,-7 6 450,-22 5-360,12 1 269,-23 12-269,25-5-180,-14 10 90,21-10-1529,3 16 1080,11-9 449,7 10 0,5 0 0,1 1 0</inkml:trace>
  <inkml:trace contextRef="#ctx0" brushRef="#br0" timeOffset="51300">7958 13720 7533,'-19'-30'-90,"7"9"360,1 3-180,9 13 269,-3 5 271,5 0-270,0 0-450,5 5 180,-3 2-90,9 11 0,1-4 180,2-2 0,9-6-1,-9-12-89,4-6-90,-17-7 90,-19-1 270,-26 8-135,19 8 0,-2 2-180,-2 1 0,3 2-135,0 5-180,26-5 90,31 5 90,15-12 270,-2 0 0,-19-7-90,-36 6-450,-22 7 360,-7 18 0,4 3 0,18 9 0</inkml:trace>
  <inkml:trace contextRef="#ctx0" brushRef="#br0" timeOffset="52735">6806 14786 7533,'-6'-25'-540,"0"-5"1080,-1-2-181,1 1-179,12 0 0,-5 12 180,5 6 0,-6 13-90,0 18-180,-6 3-90,-1 9 0,0-10-180,2-2-90,10-12-90,8 0 180,11-12 90,-3 0 90,8-7 360,-21 1-180,3-1-180,-16 7 0,-2 0 0,-5 12-90,5 6 0,1 2 0,6 4-90,0-6 180,0-5-270,0 4 270,0-10-719,0 5 719,0-1 0,0-3 0,0 3 0</inkml:trace>
  <inkml:trace contextRef="#ctx0" brushRef="#br0" timeOffset="53484">8974 14674 7533,'-32'-33'899,"3"5"-719,17 20 0,0-2-90,5 8 0,1-3 90,6 5 90,-5 5-360,3 8 90,-3-5-90,5 20-90,11-8-270,3 17 360,5-10 90,-1-10 0,-11-11 90,-2-28-90,-5 11-90,-11-35 90,-3 19 0,-10 1 0,-1 9 0</inkml:trace>
  <inkml:trace contextRef="#ctx0" brushRef="#br0" timeOffset="54017">9061 12580 7533,'-3'-28'269,"1"-1"1,0-15 90,-1 18 0,1 0 450,2-8-91,-6-4-359,-6 37-180,-2 5-180,2 42-270,1-7 90,9 7 90,2-10-1259,13-35 90,-5-20 1259,3-3 0,-11-7 0,0 17 0</inkml:trace>
  <inkml:trace contextRef="#ctx0" brushRef="#br0" timeOffset="54500">6806 12605 7533,'-24'-11'60,"1"1"0,0-1 0,1 0 569,-9-1-359,-2 3 90,-4 4-270,18 17 180,19-4-270,8 4 90,32-12-180,-18-10 0,1-3-90,4 6 0,-1-2-675,-3-10 1,-4 2 854,-1 9 0,-23 9 0,-9 18 0</inkml:trace>
  <inkml:trace contextRef="#ctx0" brushRef="#br0" timeOffset="54969">7202 12754 7533,'-26'-20'270,"2"8"269,12 6 91,-6 12-540,10 1 0,-3 10-270,22-3 180,8 4 0,7-11 0,4-1 0</inkml:trace>
  <inkml:trace contextRef="#ctx0" brushRef="#br0" timeOffset="55283">6880 13039 6093,'-20'-42'419,"0"0"1,4 9 0,3 5 813,8 4-1144,5 19 154,0 5-243,0 0-56,0 5 56,16 24 0,0 0 0,-1-5 0,0 0 0</inkml:trace>
  <inkml:trace contextRef="#ctx0" brushRef="#br0" timeOffset="55670">8554 13262 7533,'-22'-19'359,"0"1"1,-10 2-1799,19 34 1439,9 1 0,10 27 0,-6-27 0</inkml:trace>
  <inkml:trace contextRef="#ctx0" brushRef="#br0" timeOffset="56002">8479 14067 7533,'-27'-34'742,"5"17"0,22 31 0,0 11 0</inkml:trace>
  <inkml:trace contextRef="#ctx0" brushRef="#br1" timeOffset="66698">6991 14910 17384,'-38'7'-993,"3"4"737,21 1 310,3-4 0,11 9 1,0-10-1</inkml:trace>
  <inkml:trace contextRef="#ctx0" brushRef="#br1" timeOffset="67015">7177 14451 19842,'-30'0'-90,"1"0"0,-13 0 180,31 0-810,11 6 205,6-5 1,1 10 0,5-4 0</inkml:trace>
  <inkml:trace contextRef="#ctx0" brushRef="#br1" timeOffset="67200">7078 14216 18936,'-29'0'-270,"0"0"1,-13 0 179,19 0 90,21 0 0,4 0 0,10 0 0</inkml:trace>
  <inkml:trace contextRef="#ctx0" brushRef="#br1" timeOffset="67368">7437 13807 18328,'-26'-3'124,"0"0"0,-15 24 0,28-16 0,8 24 0</inkml:trace>
  <inkml:trace contextRef="#ctx0" brushRef="#br1" timeOffset="67514">7437 13609 18328,'-20'-23'-656,"0"0"1,-8-7-1,22 13 1,6 10 0</inkml:trace>
  <inkml:trace contextRef="#ctx0" brushRef="#br1" timeOffset="67665">7561 13311 18328,'-6'-34'-3277,"0"6"3871,12 28 1,0 6-1,7 1 1</inkml:trace>
  <inkml:trace contextRef="#ctx0" brushRef="#br1" timeOffset="67797">7847 13200 18487,'-32'-13'-2604,"18"6"2220,16 7 0,11 7 0,5 6 0</inkml:trace>
  <inkml:trace contextRef="#ctx0" brushRef="#br1" timeOffset="67949">8082 13249 18936,'-20'11'1919,"14"8"-3900,14 2 1315,16 8 1,-5-15-1,6 4 1</inkml:trace>
  <inkml:trace contextRef="#ctx0" brushRef="#br1" timeOffset="68098">8368 13497 17165,'-38'0'270,"12"11"1112,8-3-1611,13 21-1098,5-13 988,0 7 0,11-5 0,3 1 1</inkml:trace>
  <inkml:trace contextRef="#ctx0" brushRef="#br1" timeOffset="68231">8417 13807 17165,'-44'23'1683,"18"15"-1808,9-4-87,17-5 0,0 0 0,-5-6 0,-2 12 1</inkml:trace>
  <inkml:trace contextRef="#ctx0" brushRef="#br1" timeOffset="68365">8045 14117 12528,'-44'5'43,"0"1"0,13-3 1,4 2-1,-13 13 1,28-6-1</inkml:trace>
  <inkml:trace contextRef="#ctx0" brushRef="#br1" timeOffset="68480">7735 14005 12528,'-27'-26'-996,"4"3"1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48:16.500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13028 5045 7533,'-23'13'-90,"1"1"0,4 5 0,6 2-1549,6 7 1,6 2 716,2 0 0,3 1 1147,5 9 0,3 2-264,0-8 1,1 2-1,2 2 106,-2 0 1,1 4 0,2 1-1,0 0-31,0-5 0,2 2 0,0-1 0,0 0 0,-1 0-178,2 5 1,0-1 0,-1 0 0,1 0 163,2 0 1,0 0 0,1 0-1,0 1-233,-3-3 1,0 0-1,0 1 1,1 0 0,0 0 240,-3-5 0,0 0 0,0 0 0,0 1 0,1 1 0,0 1-56,0-1 0,0 3 0,1 0 1,-1 1-1,1-1 0,0 0 1,-1-1 10,2 4 0,1 1 0,-1-2 0,-1 0 0,1-1 0,-2-3 86,0 0 0,0-2 1,-2-1-1,1-1 1,-1-2-42,7 12 0,-2-3 0,-2-7 1830,5 7-1050,-14-32 1659,-28-29-2559,5-2 0,-2-3-45,-7-7 0,-2-3 471,1-9 0,0-3-576,6 14 0,-1 0 1,2 0-61,1 0 0,2-1 0,-1 1 30,-3-2 0,-1-1 1,2 3-492,1-3 1,0 2 670,-3-3 0,0 0-45,4 7 0,1 1-114,-1-2 0,0 0 384,-5 0 0,0 1 135,-8-9 450,-10 19 539,-12 24-629,12 2-181,-5 10-1494,23-11 955,11-2 2326,1-5-2146,17-5 280,14-19-280,8 3-519,-12 3 1,1-1 293,9-1 0,3-1 864,3-1 0,3-1-789,-6 4 0,2 0 0,0 1 120,-4 2 0,0 0 0,-1 3 30,9-1 0,0 4 135,-1-1 0,-1 10-216,-11 18 1,-2 8 0,-1 0 125,2-2 0,-3 3-469,-4 7 0,-4 6 0,-4 2 364,-8 5 0,-4 2 0,-1 0-168,0-5 0,0-1 0,0 3 0,1 0 0,-1 5 0,0-1 0,0-1 0,-1-7 0,0-1 0,0 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48:37.893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7971 14576 7533,'-26'-21'1799,"8"-1"-1260,18 15-359,7 0-180,5-4 270,22-13-360,-16 8 360,16-14 0,0-2-450,-8 0-913,-1 4 1,5-5 0,-5 2 854,-8 6 1,-2-1 177,6-12 0,2-6 0,-4 5-54,-6 12 1,-4-1 23,-1-13 0,-1-5 1,-4 8 89,-4 2-45,-16-1 0,-6 6 45,-2 23-45,-9 8 0,-1 6-45,-1 9 270,2 18 0,3 8-394,15-17 0,3 4 371,2 5 1,0 7-1,1 1 1,2-5 971,0 4 1,3 3-1022,1-4 0,1 9 0,1 2 0,0-1 0,0-6-470,0-2 1,0-5 0,1 8 412,1-4 1,2 8-1,1 3 1,0 3-1,0-1 1,0-4-1,-1-5-460,0-1 0,0-5 0,1 0 0,0 7 397,1-4 1,0 7 0,1 4 0,1 1 0,0 1-1,-1-3 1,1-3 0,-2-6 11,0 3 0,0-6 0,0 0 0,0 5-90,1-1 0,1 6 0,1 3 0,-1 0 0,1-1 0,-2-4 0,-1-6 0,0 5 0,-1-7 1,0 4-91,0-3 0,1 5 0,0 1 0,0-4 0,-2-9 270,-1-4 0,-2-4-180,-8 18 0,-4-8 676,-4-25-946,-9 0 0,0-4 1500,2-11-1140,-7-10 0,0-5 0,1-15 0,3 5 0,0-1 0</inkml:trace>
  <inkml:trace contextRef="#ctx0" brushRef="#br0" timeOffset="200">7611 15183 7533,'-14'-40'655,"1"0"0,-1 0 1,0 4-1,2 2 0,10 6 26,37-2-501,-5 11-300,-1 7 0,7 0 1,-3 1-322,-7 3 0,2 0 373,5-4 1,6-1-1,2-1 1,-6 2 22,3 0 0,0 0-45,1-1 0,6-3 0,0 0 0,-6 3-315,2 1 1,-2 1 404,7-3 0,4 0 0,-7 2 0,-13 4 0,-2 2 0,10-3 0,0 0 0</inkml:trace>
  <inkml:trace contextRef="#ctx0" brushRef="#br0" timeOffset="473">8777 14104 7406,'19'-38'270,"-1"1"0,-5 7 0,0 3 270,16-8 179,-15 22-809,4 8 180,-11 27-90,-7-6-1639,-14 27 1,-7 5 1125,10-24 0,-2 1 715,-4 11 1,-2 7-1,-2 2 1,3-3-91,1-5 0,2-1 1,-1 2-113,0 6 0,0 3 0,0 0 0,2-3 0,0-4 0,1-2 0,3 1 90,3 0 0,2 3 0,1-2 0,2-4 0,0 2 0,4-1-240,5 7 0,3 4 0,2-8 150,-2-16 0,3-3-330,9 7 0,5 1 0,-1-6-1199,12 0 1529,2-2 0,1-1 0,6-7 0,-16-4 0,-1 0 0</inkml:trace>
  <inkml:trace contextRef="#ctx0" brushRef="#br0" timeOffset="923">9111 14600 7533,'-5'-47'629,"0"-1"1,13 3 0,9 12-361,20 26-179,9 3 0,0 2 180,0 8-180,1 6 0,-2 5 40,-8 12-100,-14 1 0,-1 8 0,-3-3-30,-7-8 0,-2 2-45,-3 5 0,0 6 0,-2 1 0,-1-7-45,1-2 0,-4-2-60,-6 7 0,-3 4 0,-1-9-29,-8-1 313,-6-11 1,-1-7-45,8-19 180,-12-28-270,33 3-1639,2-13 1,3-4 1079,0 22 0,2 0 379,9-16 0,4-6 0,-2 6-220,-4 10 1,1 1 196,4-2 1,5-6 0,1 1 0,-4 5 157,1 2 0,0 2-195,5-8 0,4-3 0,-5 7 626,-12 13 1,-2 2 243,2-9 0,-4 4-180,-9 14 719,-34 9-809,5 14-791,-15 15 1,0 5 610,18-15 0,1 2 120,-9 16 0,-4 7 0,7-5 722,11-12 0,2 1-910,-2 5 0,-1 6 1,2-1-1,4-5-22,5-4 0,5-1-150,6 13 0,5 5 0,3-8 150,2-16 0,5-4-480,15 8 0,9 2 1,-2-8-1181,-7-9 0,0-5 1570,1 2 0,4 0 0,-3-2 0,-1-5 0,-2-2 0,1 1 0,0 0 0</inkml:trace>
  <inkml:trace contextRef="#ctx0" brushRef="#br0" timeOffset="1156">10115 13794 7533,'41'-6'239,"0"0"1,-1 0 0,1-1 0,2-2 0,-2 1 0,2 8 74,-2 12 1,2 9 0,-1 4 0,-6-3-892,5 2 0,-4 5 829,-10 0 0,2 7 0,1 3 0,-4 0 0,-6-4-564,-6-1 0,-5-2 0,0 7 389,-3-4 0,0 6 0,0 5 0,0 1 0,-2-1 1,-1-1-1,-1-6-282,-3 3 0,-1-6 1,-2 2-1,-2 5 58,0-2 1,-1 4 0,-2 5 0,-1 1 0,0 1 0,-1-2 0,0-5 0,1-4-377,-4 5 1,1-7-1,-2 0 1,-4 3 522,1-3 0,-4 3 0,-1 1 0,-2 1 0,0-1 0,0-4 0,1-5 0,-5 1 0,1-5 0,0-3 0,-3 2 0,-2 0 0,0 0 0,0-1 0,1 1 0,-1 0 0</inkml:trace>
  <inkml:trace contextRef="#ctx0" brushRef="#br0" timeOffset="2926">10115 15939 7533,'32'0'45,"-8"0"0,4 0 134,5 0 1,7 0 0,1 0 0,-3 0-1273,-2 0 1,-2 0 0,6 0 1053,-3 0 0,6 0 0,3 0 0,3 0 0,1 0 1,0 0-1,0 0-248,-3 0 0,0 0 0,1 0 0,0 0 0,2 0 0,1 0 0,1 0 0,3 0 254,-13 0 1,1 0 0,1 0 0,1 0 0,1 0 0,1 0 0,1 0 0,0 0 0,1 0 0,0 0-1,1 0 1,0 0 0,0 0 0,0 0-9,-4 0 1,-1 0-1,2-1 1,-1 1-1,1 0 1,1-1-1,0 1 1,0 0-1,0-1 1,1 1-1,0-1 1,1 1-1,0 0 1,0-1-1,0 1 1,0 0-1,0-1 1,1 1 40,-5 0 0,0 0 0,0 0 0,1 0 0,0-1 0,0 1 0,0 0 0,0 0 0,1 0 0,0 0 0,0 0 0,0 0 0,0 0 0,1 0 0,0 0 0,-1 0 0,1 0 0,0 0 0,0 0 0,0 0 0,0 0 0,0 0-50,-2 0 1,1 0-1,-1 0 1,1 0 0,0 0-1,0 0 1,0 1 0,0-1-1,0 0 1,0 0 0,1 0-1,-1 0 1,1 1 0,0-1-1,-1 0 1,1 0 0,0 1-1,0-1 1,0 0 0,0 1-1,1-1 1,-1 0 0,0 1-1,0-1 44,1 1 1,-1-1 0,0 1-1,1-1 1,-1 1 0,1 0-1,0-1 1,0 1 0,0 0-1,0-1 1,0 1 0,0 0-1,0-1 1,0 1 0,1 0-1,-1 0 1,0 0 0,0 0-1,1-1 1,-1 1 0,0 0-1,0 0 1,1 0 0,-1 1 0,0-1 5,-2 0 0,0 0 0,1 0 0,-1 0 0,0 0 0,1 1 0,-1-1 0,1 0 0,-1 0 0,1 1 0,-1-1 0,1 1 0,-1-1 0,1 0 0,-1 1 0,0-1 0,1 1 0,-1-1 0,0 1 0,1 0 0,-1-1 0,0 1 0,0 0 0,0-1 0,0 1 0,0 0 0,1 0 0,0 0 0,1 0 0,0 0 0,0 0 0,0 0 0,0 0 0,0 1 0,0-1 0,0 0 0,0 0 0,0 1 0,0-1 0,-1 1 0,0-1 0,0 0 0,-1 1 0,0-1 0,-1 0 0,0 0 0,0 1 0,-2-1 0,0 0 0,0 0 0,-2 0 0,11 0 0,-1 1 0,-2-1 0,-1 0 0,0 0 0,-2 0 0,1 0 0,-2 0 0,1 0 0,-1 0 0,1 0 0,-1 0 0,1 1 0,0-1 0,1 1 0,1 0 0,-3-1 0,2 2 0,1-1 0,0 0 0,1 1 0,1-1 0,-1 1 0,1 0 0,-1 0 0,-1 0 0,0-1 0,-2 1 0,0 0 0,-3-1 0,-1 1 0,-3-1 0,-1 0 0,-4 0 0,15 0 0,-7 1 0,-4-1 0,-2 0 0,1 0 0,3 0 0,6 1 0,-7 0 0,4-1 0,3 1 0,1 0 0,3 1 0,0-1 0,0 1 0,0-1 0,-1 0 0,-2 0 0,-2 0 0,-3 0 0,-5-1 0,10 2 0,-6-2 0,-3 1 0,-1-1 0,3 1 0,5 0 0,-6-1 0,3 0 0,3 1 0,2 0 0,0 0 0,2 0 0,0 0 0,-1-1 0,-1 1 0,-1-1 0,-3 0 10,6 1 1,-2-2-1,-1 1 1,0 0 0,-1-1-1,0 0 1,2 1-1,0-1 60,0 0 0,0 1 0,1-1 0,1 0 0,0 0 0,-1 1 0,0-1 0,-1 0 0,-2-1 59,1 1 0,-1 0 0,1 0 0,-2 0 0,-1 0 0,-1-1 0,-3 0 0,-2-1-107,15-1 1,-3-1-1,-6-1 1,-10-3 1381,6-13-1494,-67 1 0,-18-1 90,6 4 0,-3 2 280,-2 1 0,-4 0 0,5 2-280,13 3 0,0 0 120,-5-1 0,-3 0 0,4 1 2063,-11-1-2003,8-1 0,4 1 1047,10 7-957,26 1-270,23 11 0,13 7-150,-2-1 0,4 2 0,-1 1-109,-8-3 1,-1 0-1,-1 4-191,6 8 0,-1 5 1,-13 1 449,-21 6 0,-11 2 0,4 0 0,-6-1 0,-8-14 0,0 0 0,0-1 0</inkml:trace>
  <inkml:trace contextRef="#ctx0" brushRef="#br0" timeOffset="3443">20801 17005 7207,'12'-33'697,"0"0"0,0-1 0,0-8 0,4 9-382,11 22 0,3 9-334,6 4-116,-6 10 1,-1 5 44,-2 5 90,-5 8 0,-4 3-280,-3 4 325,-4 11 0,-4 2-242,-3-21 1,-2 0-14,-5 10 0,-4 5 0,0-5 210,1-8 0,-3-2-210,-3 7 0,-2 4 0,-1-7 120,-13 0-99,10-8 0,0-5 279,5-14-180,2-28 0,16 5-45,13-19 1,4-2-1,-7 18 0,2 0-565,6-6 1,6-4-1,1-1 1,-3 3 609,2-2 0,2 1 90,4 0 0,7-4 0,0 1 0,-5 4 45,1-2 0,0 2 22,-5 4 1,5-3-1,-1 1 1,-6 5 155,-7 4 1,-3 2 405,12-6 1,-9 2-360,-23 14 809,-24 27-809,-6-6-404,2 7 1,-4 7-1,2-3 224,6-7 0,-1 1 22,0 7 1,-5 5-1,2 2 1,4-5-518,2-1 0,3 2 292,3 2 1,-2 5 0,2 1 0,4-4-383,5 2 0,4-1 495,1 1 0,3 2 0,4-3 0,10-3 0,5-3 0,5 4 0,-1-1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49:03.816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2219 5045 7533,'-35'1'67,"-1"1"1,1 0-1,-15 2 1,8 5-68,4 15-1123,6 12 0,0 4 1258,9-12 0,1 3-91,3 4 1,-1 6 0,0 2 0,4-6-45,0 1 0,3 1-36,4-3 0,2 6 0,-1 3 0,2-1 1,1-6-10,0 11 0,3 1 0,2-13 0,0 6 0,1 2 0,0 2 0,1-4 0,0-4-342,1 4 1,1-4 0,3 5 281,0-1 0,2 6 0,1 4 0,1-1 0,-1-3 0,1-6 15,0 0 0,1-5 0,3 4-45,2-2 0,3 4 0,2 4 0,1-2 1,0-3-1,-2-6 105,0-1 0,0-6 0,5 2 90,2-5 0,5 3 0,3 1 0,1-1 0,-1-3 0,-4-4-271,4 0 1,-2-5 0,7-1 248,-5-5 1,6 0-1,3 0 1,2-1 0,0 0-1,-3-2 1,-6-2-505,13 1 0,-6-4 0,6-1 620,-11-1 0,5 0 0,4-1 1,0 0-1,-1-1 0,-2 0 1,-6 0-240,2-2 1,-5 1 0,-1-2 0,3 0 138,2 0 0,3-1 0,0 0 0,2-2 0,0 0 36,-4-1 0,1-2 0,1 0 0,0 0 0,-2-1 0,-2 2-180,3-1 0,-3 0 0,1 0 1,4-3 100,-7 1 0,4-2 0,4-2 1,0 0-1,0-1 0,-2 0 0,-3 1 1,-5 2 10,2-2 1,-6 1-1,0 0 1,4-4-11,2-1 1,5-4 0,3-2 0,1-1 0,-2 0 0,-3 1 0,-6 2-13,-2 1 0,-5 2 0,-2-2 0,4-3 12,0-1 1,4-4 0,2-2 0,0-1 0,-1 0 0,-3 2-1,-5 2-12,7-7 0,-5 2 0,0-6 0,-6 3 0,3-6 0,-1-4 0,0 0 0,-3 2 0,-4 5 30,-1-3 0,-5 4 0,0-7-15,-4 3 0,1-6 0,-2-4 0,0 0 0,-2 2 0,-2 7-15,-1-5 0,-3 6 0,-3-6 45,-1 7 0,-3-5 0,-1-4 0,0 1 0,-1 3 0,0 6-45,-2-5 0,-1 6 0,-4-3 90,-1 5 0,-5-4 0,-2-1 0,0-1 0,0 4 0,3 4-90,-2-3 0,2 5 0,-5-3 45,-2 3 0,-5-3 0,-3-3 0,-1 1 0,2 2 0,4 5-15,-2-3 0,3 6 0,-6-3-30,7 8 0,-6-2 0,-2-1 0,-2 0 0,0 1 0,3 3 0,3 2-90,-9-4 0,4 5 0,-7-1 64,8 7 0,-5-2 1,-3 1-1,-2 0 0,1 1 1,2 1-1,6 3-94,-12-3 0,6 4 0,-7 2 17,9 2 0,-8 0 0,-3 1 1,-1 0-1,1 1 0,4 1 1,6 1 42,-9 1 0,8 2 0,-8 3-30,10 0 0,-7 2 0,-3 1 0,-1 0 0,1 2 0,4 0 0,7 0 0,-8 5 0,8 1 0,-7 4 51,10-3 1,-6 3-1,-3 2 1,-1 1-1,2 1 1,3-1-1,5-2-38,3 1 1,5-2-1,0 1 1,-3 5 42,3-1 0,-3 3 0,-2 2 1,-2 2-1,1 1 0,2-2 1,2-1-1,5-3 11,-3 3 1,4-4-1,2 1 1,-3 6-37,4-3 1,-3 5-1,-1 3 1,0 2-1,0 0 1,1-1-1,2-2 1,3-4 58,-2 4 0,4-5 0,1 1 0,-2 6 0,3-1 0,-2 6 0,-1 3 0,1 2 0,-1 1 0,2-1 0,1-4 0,3-4 0,-2 7 0,3-5 0,1 0 0,-1 4 0,2-8 0,0 3 0,-1 2 0,1 0 0,0 0 0,1-2 0,1-3 0,0 8 0,2-2 0,0-2 0,0 1 0,-1 3 0,0-1 0,0 1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49:24.349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8516 4140 7533,'-19'0'989,"1"0"-539,6 5-360,5 24-90,1 0-521,5-2 0,2 5 731,4 11 0,1 6 0,0-1-759,-3-14 0,0-1 0,1 5 549,0-2 0,2 6 0,1 4 0,1 1 0,-1-1 0,0-2 0,-1-6-440,2 13 1,-1-6 0,2 7 439,-2-15 0,2 5 0,0 4 0,2 1 0,-1 0 0,0-1 0,0-4 0,-2-5-90,3 14 0,-1-7 0,2 6 38,-2-13 1,1 6 0,2 3-1,-1 0 1,1-1 0,-2-4 0,-1-6-99,1 4 0,-2-7 0,1 4-8,2 11 1,1 5-1,-1-2 1,-2-10 67,-2-14 0,-2-4 45,2 16 0,-5-8 45,-9-23 270,-17-24-90,1-5-210,2-3 0,-4-7 0,5 2 54,5 5 0,1-3 21,-2-3 0,-4-6 0,0 0 0,5 4-45,4-1 0,2 0 180,-8-10 0,-2-7 0,1 7-180,6 14 0,0 1 329,-2-7 1,-2-3 0,2 5 120,-8-4-90,11 2 0,2 3-90,2 11 449,34-13-809,-10 22 45,22 3 0,5 2 45,2-5 45,3 11 0,-1 3-738,0 6 603,-18-1 0,-3 7-150,-11 14 0,-6 8 1,-2 0 149,-1 3 0,-6 5 72,-5-6 0,-2 7 0,-3 2 0,-2 1 0,0-5-213,-3 0 1,-2-2 0,-1-1 0,-2 3 212,0 0 0,-2 1 0,-2 2 0,1 1 0,-1 2-57,3-6 1,-1 2-1,0 2 1,0 0 0,0 0-1,0-1 1,1-2 0,-1 1-1,1-2 1,0-1 0,0 1-1,0 1 1,-1 2 0,1 0-1,0 0 1,1 0 0,-1 0-1,0 0 1,0 0 0,1 0-1,-1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49:48.388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7425 14576 7533,'-3'-30'419,"-1"0"1,-2 2 0,1 4-240,4 10 450,-5 3-720,1 11 180,-8 28-90,-6-5-1607,3 15 1,2 5 1696,3-16 0,1 3-30,-3 14 0,-2 8 0,3-4-492,4-8 0,0 3 414,-1-2 0,0 8 0,-2 3 0,2 0 0,1-7-341,1 1 0,3-5 0,-2 7 371,2-6 1,0 6 0,-1 4 0,1 2 0,-1-2 0,2-2 0,0-6-334,0 2 1,1-6 0,1 0 0,0 6 297,0-5 1,0 4-1,-1 4 1,2 1-1,-1 1 1,0-3-1,1-3 1,0-6-46,1 3 1,0-6-1,1-1 1,0 5 22,0 3 0,0 5 0,1 3 0,0-2 0,0-3 0,2-7-15,1-2 0,1-6 0,0 2 90,3 15 0,0 2 0,1-9 1900,8 2-1885,-10-15 0,0-5 45,-2-15 713,-2 3-803,-5-11 1900,-5-11-1810,-2 3-540,-17-32 270,9 16 45,-7-7 0,-1-1 135,-1 2-525,-2-5 0,0 1 705,-2 4-1405,5 0 1,0 2 1404,0 6-720,0 1 1,1 2 629,12 9-69,-18-7-111,27 17 0,7 0-90,7 6 270,34-4-90,-17 3 0,9-4 0,1-2 0,-1 1 178,5 0 1,-1 0-179,-6 0 50,-4 5 1,-3 1-51,-8 3-139,-8 12 1,-4 3 138,-5 1 45,-13 16 0,-6 3-495,3-4 300,-3-8 0,-6 6 0,3-5-165,5-9 1,1-2 314,-7 13 0,0 0 0,0 2 0,6 0 0</inkml:trace>
  <inkml:trace contextRef="#ctx0" brushRef="#br0" timeOffset="495">7847 17253 7533,'-11'-35'-570,"1"-1"0,3 11 1,3 1 569,11-22 0,5 24 0,-5-4 0,-1 0 90,1 3-45,-4-6 0,-1 1 314,-2 10 361,-16-16-540,0 27 449,-30 18-359,17 4-1909,-1 14 1,2 6-115,4 8 2022,12-7 1,-1 6 0,4-4 280,4-8 1,3 1-461,2 4 0,0 6 0,2 1 0,2-6 122,1 1 0,3 2-159,0-2 1,1 6 0,1 4 0,1-2 0,-2-5-255,1-3 0,0-5 1,0 6 170,0 1 0,1 6 0,0 3 0,1 1 0,-2-4 0,0-6-90,0-1 0,0-4 0,-1 4 66,-1 3 0,-1 7 0,1 2 0,-1-4 0,-1-8-36,1-2 0,-2-2 30,-6 7 0,-3 2 0,-2-7 2563,-9 0-2683,-5-14 0,-2-3 90,0-6-1529,-23-8 899,28-5 270,-12-5 550,23-8 0,-5-12 0,4-6 0</inkml:trace>
  <inkml:trace contextRef="#ctx0" brushRef="#br0" timeOffset="697">7487 17823 7533,'-36'-29'-180,"-1"0"0,6 7 0,10 1 450,21-8-180,8 16-1729,15-5 1,5 1 154,9-5 1439,1-1 0,7-1-579,-6 12 0,2 2 1,-1-1 623,1-5 0,0 1 0,0 7 0,2 2 0,-5 2 0,-10 1 0,0 0 0</inkml:trace>
  <inkml:trace contextRef="#ctx0" brushRef="#br0" timeOffset="925">8268 17030 7533,'-45'17'485,"0"0"1,0 0 0,4 10 0,3 6-1,8 7-431,16-4 0,5 5 0,4 3 0,2 0 0,1-2-874,2 2 1,3 0 0,2-2 0,1-2-274,2 8 1,2-2 0,8-8 220,9-9 1,7-6 0,-3-5 888,-5-8 1,1-4 0,14 4 0,0-3 0,-16-11 0,0 0 0</inkml:trace>
  <inkml:trace contextRef="#ctx0" brushRef="#br0" timeOffset="1301">8405 17401 7533,'18'-42'779,"1"0"1,-13 8-1,5 9-824,17 26 0,1 12 270,-12 6 0,-3 2-495,6 8 225,-7-6 0,-2 2-314,1 23 12,-8-23 0,-1 1 212,1 3 0,-2-1-134,-8 16 257,-6-20 12,-2-13-90,2-11-185,1-11 95,9-2-135,-1-17 1,1-4 134,2-6-170,-1 4 1,2-3-56,6-3 0,2 1 68,1 4 1,1-2 306,-1 5 0,1-2 0,0 3 524,2-4 1,-2 5-315,2-6 360,-8 16-180,-5 27-1126,-12 15 0,-3 6 1485,2 7-494,-6-2 0,-2 2-514,8 0 1,2-1 468,0-8 0,1 2-293,2 8 1,3 6 0,0-4 202,0-7 0,4 1-472,8 6 0,6 4 1,1-6 381,-1-10 0,4-4-21,14 6 1,4-5 20,-5-13 0,2-5 45,4-5 0,2-2-45,5 2 0,1-2 0,0-7 0,0-2 0,2 0 0,0 0 0</inkml:trace>
  <inkml:trace contextRef="#ctx0" brushRef="#br0" timeOffset="2295">8827 16720 7533,'-7'-36'1529,"1"14"-1169,12-7 1169,12 17-1080,8 5 181,5 2 0,2 4-270,6 12-1,-8 0 1,4 3 0,-5 3-1058,-12 3 0,-2 2 878,16 9 0,-1 4 0,-8 6 0,-4 1-984,-5-8 0,1 1 804,-1-2 0,0 3 0,-1 2 60,-3 6 0,-2 2 0,-1 2-285,-2-7 0,-1 1 0,-1 2 0,-1 1-345,-3-2 1,0 3-1,-2 0 1,0 0 0,0-3 6,-1 3 1,-1-3 0,-1-1 0,-1 2 562,-3-3 0,-1 2 0,-1 0 0,-2-2 0,1-5 0,-3 3 0,-2-4 0,0 1 0,1 0 0,0 0 0,0 0 0,0 0 0</inkml:trace>
  <inkml:trace contextRef="#ctx0" brushRef="#br0" timeOffset="4483">25065 13435 7533,'18'-19'-90,"-5"6"90,11 8 0,6 5 45,-6 5 0,2 1-1684,8-2 1,1 0 1595,-2 2 0,4 1 290,-3-5 0,6 0 1,0-2-1,-4 1-112,9-1 0,3 0-120,-12 0 0,7 0 0,4 1 0,0-1 0,-2-1 0,-6 1-483,6-1 1,-6-1 0,7 0 518,-6 0 0,5 1 1,5-1-1,1 0 1,1 1-1,-3-2 1,-3 1-248,4-1 1,-4-1 0,-1 0 0,1 0 0,4 0 217,-8 1 0,1 0 1,2 0-1,1-1 1,1 1-1,-1 0 1,0 0-1,-1 0-210,2 0 1,-1 0 0,0 1 0,0-1 0,0 0 0,0 1 0,0-1 161,3 0 0,1 0 0,1 1 1,-1-1-1,-1 0 0,0 1 1,-1 0-57,-1 0 0,-2 1 1,0 0-1,0 0 1,1 0-1,3 0 52,-7 0 0,2 0 0,2 1 0,1-1 0,1 0 0,-1 1 0,-1-1 0,-1 1 0,-2-1-79,8 1 1,-3 0 0,-1 0 0,0 0-1,2 0 1,2 0 68,-9 0 0,3 0 0,0 0 0,2 0 0,0 0 0,-1 0 0,0 0 0,-1 0 0,-2 0 14,3 0 0,-1 0 1,-1 0-1,-1 0 1,0 0-1,-1 0 0,1 0-14,4 0 0,0 0 0,0 0 0,-1-1 0,0 2 0,-1-1 40,4 2 0,0 0 0,-1 1 0,-2-1 0,-2 0 0,-2 0 0,-1 0 0,-3 0 0,1 1 0,4 3 0,0 0 0,0 0 0</inkml:trace>
  <inkml:trace contextRef="#ctx0" brushRef="#br0" timeOffset="4965">31139 12456 7533,'-7'-30'1619,"0"-1"0,-4-14-1259,11 39-91,0 12-358,0 6 89,6 8 179,-5 21-179,5-12-229,-6 18 319,0-21 0,0 1-2742,0 21 2742,0-13 0,0 2 0,0 2 0,0 1-1339,-3-7 0,0 1 1204,2 10 0,1 2-45,-3 2 0,0 0-149,3-8 1,0 1 208,0 5 0,0 4 0,0-5 30,2-9 0,2 1-30,2 7 0,2 4 0,1-8 30,1-16 0,2-1-30,7 6 0,4 2 0,-1-6-60,15-1-180,5-3 0,3-2-269,-1-11-181,5-2 0,0-1 91,-4-5 629,-4-4 0,-1-3 0,0-7 0,-16 2 0,1-1 0</inkml:trace>
  <inkml:trace contextRef="#ctx0" brushRef="#br0" timeOffset="5198">30830 13137 7533,'-46'-12'1529,"16"0"-1169,30 5 449,30-4-449,-3 7 0,3 1-955,11-5 1,4-2 714,-11 4 0,1-1 0,2 1-923,7-1 1,2 1-1,-1-1 833,-8 1 0,-1 0 0,3 1-120,3 2 0,4 1 0,0 1 0,-5 0 90,7-2 0,-1 0 0,-7 3 0,1 0 0,-4 0 0,-5 0 0,-5 0 0,18 0 0</inkml:trace>
  <inkml:trace contextRef="#ctx0" brushRef="#br0" timeOffset="7063">19536 13547 7533,'-20'-34'1169,"-2"0"-899,20 26 180,-3-9-270,5 16-1,0-5-988,0 6 719,0 0 0,0 6 450,0 6-270,0 8 180,0 4-1,-6 12-179,-1-3-541,0 16 541,0-18 0,-2 4-934,0 7 1,-1 4 888,1-12 0,0 3 0,-1 1 0,0-1-920,-2 5 0,-2 0 1,2 0 919,2-4 0,1 0 0,0 2 0,0 0-23,-3 5 1,0 2-1,-1 0 1,3-1-485,2-7 1,1-1 0,0 1 0,0 1 443,-1 1 0,-1 0 0,0 2 0,1 0 0,0 0-227,2-1 1,1 0 0,0 0 0,1 0 0,0 1 262,0 2 0,1 2 0,0-1 0,1 2 0,0 0-109,0-4 0,1 2 1,0 0-1,0 0 1,0-1-1,1-2 73,1 1 0,0-1 0,0-1 0,1-1 0,0 0 91,2 3 1,0 0 0,0-2 0,2 0-74,1-4 0,0 0 0,1-1 0,0-1 0,3 1 0,0-1 0,1 1 0,-1 6 0,1 2 0,2-1 29,2-2 1,2-1 0,0 0 157,-1-2 1,0-1 0,1 2-76,0-4 1,1 0-1,0 1 1,0-3-53,1 4 0,-1-2 0,0-2-15,7 9 0,1-2 45,1-2 0,-2-1-87,-5-10 0,0-1-3,3 6 0,0 0 480,-3-5 1,-1-2-391,8 8-135,-13-13 0,0-1 867,14 16-822,-19-14 0,12 7 2058,-21-16-2058,5-6 2248,-6-2-1888,0-5 1184,0 0-1364,-6-5 775,-6-8-865,-2-6-1,-4 0 1,-5-10-180,7 8 180,-13-4-449,10-4 269,0 14 180,-5-8-360,5 5 90,0 4 90,1-4-90,-6 0 270,9 10-180,-8-9 0,10 10 270,7 1-90,-5 0 90,9 6-180,-3 0 0,10 0 0,-3 0 0,20 0 90,-13 0-90,20 0 0,-4 0 0,1 0 90,5 0-90,4 6 0,-7-5 0,8 10-90,-6 7 90,-9 2-267,8 11 312,-21-6 0,-3 2-2030,8 16 1985,-9-8 0,-3 2 0,-2-6 0,-3 0 0,-2 5 0,-1 2 0,-2 3 0,-1-1 0</inkml:trace>
  <inkml:trace contextRef="#ctx0" brushRef="#br0" timeOffset="7614">21222 16707 7533,'0'-37'90,"0"0"0,-2 0 0,-1 6 539,-4 18 91,-17-16-1,-8 14-359,-6-9 90,1 17-91,5 6 1,0 2-180,-1 6 270,-13 8 0,2 5-270,16 3-696,-1 0 0,2 1 876,13 2-135,5 1 0,1 4-45,1 3 0,1 2-90,2 3 0,1 1-90,0 1 0,1 2 59,2-11 1,2 2 0,1 0-30,2 5 0,1 1 0,1 2-527,0-4 0,1 1 1,0 1-1,1 0 227,0 2 0,0 0 0,1 0 1,0-1 201,1-4 1,0-1-1,0 0 1,-1 0-744,1 8 0,0-1 0,-2-1 391,0-2 0,-1-1 1,0-2-84,-1 3 0,-2-2-217,-1 3 1,-2-5 359,-8-3 532,-1-9 0,-10-13 0,-2-4 0</inkml:trace>
  <inkml:trace contextRef="#ctx0" brushRef="#br0" timeOffset="8629">21086 16559 7533,'-38'-28'655,"0"1"0,0-1 1,-4 1-1,0 2 0,8 11-153,3 19-890,3 0 1,-1 3 477,6 3 0,1 3-1062,-18 12 927,16-12 0,2 2 225,-10 20-270,6-9-90,2 9-90,17 5-129,18 5 174,5-15 0,6 0 45,9-4 0,7-3-431,-7-6 1,2-2 0,2-2 460,0-5 0,1-3 0,0-1 0,1 2 0,1-1 1,-2-2-134,12-5 0,-2-3 372,-10-1 1,-4-3 268,11-11 181,-36-11-179,-26 4-225,-1 9 0,-4 3-142,-4 4 0,-1 1 187,-2-4 0,0 2-38,-14 3-52,-2-8 90,10 9 322,-6-6-502,4 1-90,3 5-179,22 2 491,9 5-402,17 5 1269,8 2-1179,4 11 175,1 1-85,-6 11 180,-6-3-90,-8 14 0,-5-13 90,0 7 0,-5-10 0,4-6-90,-5 0-90,6-13 90,0 0-180,6-6 180,0 0-90,18 0-90,-4 0 90,5-6-180,-2 5 0,-10-5 180,5 6 180,-11 0-270,-7 11 539,-18 14-359,1-4 0,-2 2-256,-6 5 0,-1 1 211,-2 4 0,0 1 45,-1-2 0,3-1-45,5-2 0,3-1 0,2-6 0,2-1-135,1 9-90,19-16-90,13-3 270,13-11-449,5-6 1140,-5-1-691,-2-5 0,-11 5 0,-1 2 0</inkml:trace>
  <inkml:trace contextRef="#ctx0" brushRef="#br0" timeOffset="9046">21148 16781 7533,'-33'-30'719,"-1"0"1,2 3-1,1 8-89,-6 25-2360,-7 13 1910,0 2 180,8 8-96,14-10 0,2 3-174,3 3 0,1 3 0,-4 10 0,3 3-468,5 2 1,5 1 556,3 3 1,8 0-360,4-14 0,4 0 1,3 0 89,4 1 0,2-1 0,3-1-30,4-1 0,4-2 0,1-1 120,1-1 0,2-2 0,0-2-120,-1-3 0,1-2 0,-1-1-150,10 3 1,-2-3-1,-10-7 0,-4-1-450,-4 2-539,-49-11 1843,-2 2 1,-6 2-413,2-1 1,-4 1-1,-1 1-892,-2 1 1,0 0 0,-1 1 1618,-5 3 1,-1 0-1,1 1-569,4-1 0,1 0 0,1 2-450,3 0 0,0 0 0,3 1 160,0 0 1,6 0-41,1 10 0,31-21 0,12-4 0</inkml:trace>
  <inkml:trace contextRef="#ctx0" brushRef="#br0" timeOffset="9480">19722 15963 7533,'-18'-44'71,"1"0"1,-1 0 0,3 4 0,2 0 0,6 5 333,8 8 0,5 4-1173,8-2 0,2 1 948,12-15 0,-8 23 0,1 2 88,3-4 1,0 1 1,2 5 0,1 2 0,7-3 0,-1 1-612,-7 6 0,-1 1 342,24 5 179,-7 6-538,-9 6-99,-2 8 98,-15 1 0,-3 4 90,-5 0 1,-1 3 108,3 16 0,-2 3-64,-4-3 0,-3 1 75,-1-11 0,-2 2 0,-1-1 60,-2 0 0,-2 1 0,1-3 90,-1 7 0,-1-1-225,-9 3 0,-1-2-45,10-11 1,1-1-208,-5 6 0,1 0 342,6-3 0,3 1 135,3 5 0,3-1 0,2-9 0,2-2 0,4 2 0,1 0 0</inkml:trace>
  <inkml:trace contextRef="#ctx0" brushRef="#br0" timeOffset="9756">20268 16757 7533,'-18'-18'180,"-1"4"269,0-9 271,1 9-270,11-4-1,-4 11-449,9 2-90,-9 5-269,10 5 179,-10 7-270,10 8 90,-5 5 0,6-1 360,11-4 0,8-8 180,19-7 90,6-10 90,0-7-270,-13-13 540,-13-1-271,-29-5-449,-26 12-360,5 13 1,-5 5-834,-7 12 0,0 7 1283,7 0 0,2 6 0,1 10 0,4 5 0,11-5 0,0 1 0</inkml:trace>
  <inkml:trace contextRef="#ctx0" brushRef="#br0" timeOffset="19313">22698 16732 7533,'-26'-19'1349,"2"-5"-1169,17 16-90,2-3 0,5 5-720,11 0 1260,-8-7-91,24-16 1,-17 13-225,7-9 0,0-1-225,-1 3 0,1-9 0,0 0 0,-2 2 134,-5-5 1,-2 1-135,3 4-135,-12 0 0,-2 2 135,2 11-360,-28 1 360,7 23 90,-10 18 0,0 6-180,16-12 0,0 2-202,-10 15 0,0 5 427,9-1 0,4 3-644,5-11 0,1 2 1,1 2 530,0 0 1,-1 3-1,1 1 1,2-1-24,0 4 1,2-1 0,1 4 18,1-1 0,0 5 0,1 2 0,1-2 0,0-5-138,2 2 0,1-5 0,0 6 60,0-6 0,1 7 0,0 2 0,1 1 0,-1-4 0,0-7-883,1 4 1,1-6 0,-1 1 829,-1 0 1,1 3-1,-2-1 1,0-3-38,0-1 0,-1-2 0,-2-3-30,-1 3 0,0-1 45,3 9 0,-3 0-740,-5-13 0,-3-1 605,-1 16 372,-15-3-642,3-14 271,-10-10-422,4-5 61,-10-3 540,15-11 0,-8-6 0,10 0 0</inkml:trace>
  <inkml:trace contextRef="#ctx0" brushRef="#br0" timeOffset="19556">22313 17501 7533,'-23'-30'1092,"0"0"0,2 8 0,7 3 219,14 2-1131,7 16 540,0-4 89,15 5-449,-1 0-180,21 0-270,-15 0 0,2 0-1356,7-3 1,2 0 950,-8 2 1,1 1 224,4-3 0,0 0-1038,-2 0 1,0 1 452,-6 1 1,1 0 854,11-1 0,-1-1 0,8-3 0,2 0 0</inkml:trace>
  <inkml:trace contextRef="#ctx0" brushRef="#br0" timeOffset="19897">23466 16608 7533,'-36'-31'509,"0"0"1,8 4 0,2 10-60,-2 24 179,-3 11 271,4 1-1022,-9 6 482,17-3 0,2 3-1421,3 3 1,0 2 1150,-1 4 0,0 2 179,5 0 1,2 1-270,4-3 0,1-1 45,0 1 0,1 1-647,1 1 0,1 3 0,1-1 647,1 7 0,1 0-15,-1-8 0,0 1 0,1 1-589,3 1 0,2 0 1,2-2 348,1-4 0,2-1 0,0 1-883,1 7 1,1 2 0,1-5 636,9 2 1,0-4 275,-6-5 0,-1-3 341,12 4 1,-5-2 0,0-5-1</inkml:trace>
  <inkml:trace contextRef="#ctx0" brushRef="#br0" timeOffset="20389">23491 17104 7533,'-8'-29'1638,"1"0"0,-3-8-957,28 15-231,12 15-270,-2 0 90,13 1 90,-4 6-630,-4 6 315,0 4 0,-2 3-405,-5 15 48,-3-11 1,-1 3-94,-10 8 1,-6 2 44,3 13-135,-10 6 1,-4 1 359,-1-23 0,-3-2-605,-6 14 0,0-2 380,-5-5 540,-3-8-630,4-6 360,-6-5 360,0-1-270,0-10 180,6-15-180,6-7 423,8-16-289,12 12 1,2-1 217,7-16-352,-2 12 0,2-1 0,1 0 0,2-1-45,2-3 0,2-2 45,-5 8 0,1-2 0,0 1-1036,10-13 1,-1 3 1080,-5 9 0,-2 2-45,-5 6 0,-2 3 540,4 1-90,-5 6-180,-7 5-1,0 1 472,-6 12-471,0 6 2928,-6 7-2928,-2 9 0,-1 2 90,-7 9-498,5-5 1,-1 2 227,2-6 0,2 1 45,1 3 0,0 2-270,1 4 0,0 1-270,2-1 0,2 0 135,4-5 0,2-1-264,1-8 0,2-1-276,13 16 360,4-16 180,7-6 270,-5-6 0,10-3 0,-5-3 0</inkml:trace>
  <inkml:trace contextRef="#ctx0" brushRef="#br0" timeOffset="20639">24409 17228 11311,'43'-2'-126,"0"1"0,1-1 0,-1 0 0,1 0 0,-3 1 0,-3-1 0,-1-1 0,-5 0 0,-1-4 0</inkml:trace>
  <inkml:trace contextRef="#ctx0" brushRef="#br0" timeOffset="21005">25251 16781 7533,'0'-26'1259,"0"-1"0,0-13-899,0 35 0,0 5 0,0 5 629,0 7-269,0 19-450,0 2 44,-5 4 1,-1 1-225,3 8-1172,-3-11 0,1 0 902,5 8 270,0-5-90,0 11-596,0-19 1,0 0 505,0 18 90,2-18 0,2 0-225,0 0 0,4-1 0,4-5 1,1 0-1,-3 5 0,0-3-450,19 4 495,-9-12-90,4-5-135,4-6 0,2-2-764,9-3 1169,10-6 0,0-5 0,-4-11 0,-10 4 0,1 1 0</inkml:trace>
  <inkml:trace contextRef="#ctx0" brushRef="#br0" timeOffset="21223">25090 17129 7533,'-40'-13'2428,"11"6"-1798,51 2-270,-4 5-46,9 0 1,4 0-405,3 0-727,14 0 997,-5-6-693,1 5-117,6-5-873,-1 1 1413,1 3 90,-14-2 0,0-2 0,-11 2 0,-1 1 0,9-4 0,-1 1 0</inkml:trace>
  <inkml:trace contextRef="#ctx0" brushRef="#br0" timeOffset="21457">25561 16484 7533,'34'-22'819,"0"-1"0,0 1 0,0-5 0,2 8 7,6 21 1,6 10 0,-6 3-2466,-2 4 1,-2 3 1420,-7-2 0,1 1 1,-3 1 396,0 4 1,-4 2 160,-8-1 0,-4 2-385,1 16 0,-3 5 180,-3-5 0,-2 3-616,-1-5 1,-1 3-1,-2-1 301,-6-7 0,-2-1 1,-1 1-365,1 4 1,0 1 0,-3 0 543,-3-1 0,-3-1 0,0 1-540,3-8 0,1 1 0,-2 1 1,-1 1 539,-2 1 0,-3 3 0,-1 0 0,0-1 0,0-2 0,-1 0 0,-1-2 0,0-1 0,-1 2 0,-1 0 0,-1 0 0,1-1 0,0 1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50:38.283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10525 3768 10411,'-2'-47'2159,"9"2"-1979,7 36 90,4-7-91,-11 9 91,9-5 0,-7-6-270,8-2 0,-10-10-180,-1-7 90,-12-7-90,-6 0-124,-18 7 34,-9 12 225,14 20 0,0 3 45,-13 3-90,-3 23 180,21-5 0,2 4-593,-2 10 0,2 3 592,4-5 1,2 3 0,1 0-568,1 6 0,2 2 0,1 1 538,0 4 0,1 3 0,1 1-593,2-7 1,1 2-1,1 1 1,0 1 514,0-6 0,-1 1 0,1 1 0,0 0 0,0 0-408,2 4 1,0 1 0,0 0 0,1 0 0,-1 0 335,-1 1 0,1 0 0,-1 1 0,0-1 1,0-1-55,1-4 0,1-1 0,-1 1 0,0-2 0,0-2-67,-2 3 0,0-1 0,0-1 0,-2-2 151,0 4 0,-1-1 0,-1-4 239,-3 1 0,-3-4-89,-3-4 0,-3-4-135,0-7 0,-3-4 1035,-19 2-1889,2-8 2791,7-33-1892,11 0 0,9-4 0,2-2 0,2 3 0,-1-1 0</inkml:trace>
  <inkml:trace contextRef="#ctx0" brushRef="#br0" timeOffset="200">9967 4499 7533,'-21'-26'1092,"0"0"0,-1 4 0,6 3 309,14 1-771,2 11-91,13-4-269,17 4-90,-4-1 0,3-2-1067,8 0 1,2 1 931,4-1 0,2 1-1349,4-1 0,0 1 1304,-2 6 0,0 0 0,-8-3 0,-1 1 0,-2 1 0,-1 1 0</inkml:trace>
  <inkml:trace contextRef="#ctx0" brushRef="#br0" timeOffset="500">11156 3632 7533,'-6'-42'839,"0"0"1,1 6-1,-3 6-29,-10 5-1,-6 14-179,-8 16-180,-5 19-270,18-5 0,1 6-1013,-4 12 1,1 6 892,8-10 0,0 3 0,1 1-358,-1 5 1,0 2 0,2 0 207,3 2 0,2 0 0,1 0 30,-1 2 0,1-1 0,5 0-210,4-4 0,5-1 0,0-2-160,-2-4 1,1-3 0,4-1-516,15 10 1,7-6 134,-1-9 1,2-4 809,-5-6 0,-1-2 0,4-3 0,-1-1 0,12 1 0</inkml:trace>
  <inkml:trace contextRef="#ctx0" brushRef="#br0" timeOffset="928">11392 3879 7533,'-17'-29'1092,"-1"-1"0,1 5 0,7 3 669,21 5-1581,8 10 180,13 1-181,11 23 91,-5 9-1212,-18-1 1,-3 5 896,-2 6 1,-5 2-766,-2 6 0,-3 1 540,-3 2 1,-4-1 44,-6-7 0,-2-2 180,1-2 0,-3-4 45,-18 2 0,5-9 0,6-30 180,6-19-180,16 2 0,5-4-846,4-9 1,2-2 710,7-3 0,2-1-75,-6 10 0,-1-1 1,1 1 238,1 2 1,2 1 0,-3 0 60,4-13 0,-2 2 561,0 11 0,-2 2-111,-5-9 179,-12 24-89,-6 17-90,-12 20-226,10-2 1,2 4-418,-4 3 0,2 3 58,4 7 0,1 0 45,-1-5 0,2 0-495,7 2 0,1-1 180,0-6 0,2-3-220,9-4 1,2-2 534,14 9 0,10-18 0,-6-6 0</inkml:trace>
  <inkml:trace contextRef="#ctx0" brushRef="#br0" timeOffset="1151">12000 3371 7533,'44'-23'3276,"-11"20"-1638,3 22 0,-1 12-2541,-10 6 1,-6 5 1082,-4-7 0,-3 3 0,-1 1-607,-5-4 1,-1 2 0,-1 1 0,0 1 426,0 4 0,0 0 0,-2 2 0,-1-1-113,-3 0 1,-3 0 0,0 1 0,0-2-28,2-1 1,1-1 0,-2-1 0,-2-2-461,-6 4 1,-2-3-1,-1-1 513,3-3 1,0 0-1,-3-4 1,-9 3-1,-1-3 1,0 2-1,0 1 1</inkml:trace>
  <inkml:trace contextRef="#ctx0" brushRef="#br0" timeOffset="1867">10314 5986 7533,'-21'-6'2968,"5"0"-2248,16 1-1,11-2-269,2-11-90,18-1-360,-5-17-296,4-3 116,-10-5 90,-8-4 90,-12 9-90,-12 8 180,-19 7-180,-7 23 90,13 10 0,0 6-560,-1 9 1,2 8 709,8-4 0,1 4 0,2 2-596,1 5 0,2 2 0,1 2 446,2-7 0,0 1 0,2 1 0,0 0-429,2 6 1,1 1 0,1 0 0,0 0 428,0 1 0,-1-1 0,0 1 0,2 0-363,0 2 0,2 1 0,0-1 1,-1-1 294,1-4 1,0-1-1,-1 0 1,1-1-83,0 8 0,1-1 0,-1-2 45,0-7 0,0-2 1,0-2-166,-2 7 0,0-4 371,-2-9 0,-2-3-1270,-8 12 1728,-8-14-1999,1-11 1440,1-8 0,0-16 0,-1-2 0</inkml:trace>
  <inkml:trace contextRef="#ctx0" brushRef="#br0" timeOffset="2050">9905 6668 7533,'-24'-20'1638,"1"0"0,-12-9-237,30 13-861,21 8-270,16-10-181,-5 8 1,2 2-1179,8 1 1,1 0 818,5-2 1,1 0-811,3 5 1,-1 1 1079,-6 0 0,-2 1 0,-2 4 0,-1 1 0,-10 1 0,0-1 0</inkml:trace>
  <inkml:trace contextRef="#ctx0" brushRef="#br0" timeOffset="2328">11032 5838 7533,'-9'-23'359,"-1"-1"1,-8-16-270,0 44 810,-6 10-541,5 5 1,1 5-531,-2 5 1,1 4 665,-3 8 0,2 4-375,10-12 0,1 0 0,2 2-31,-2 3 1,0 2 0,3-1-210,4-1 0,1-1 1,3 1-361,0-2 0,1 0 0,4-2-60,9 11 1,5-3-181,6-6 1,2-5 719,0-7 0,0-4 0,1-3 0,0-4 0,-5-4 0,0 0 0</inkml:trace>
  <inkml:trace contextRef="#ctx0" brushRef="#br0" timeOffset="2710">11156 6210 7533,'-10'-33'1092,"0"0"0,4 4 0,6 5 1838,19 6-2390,19 11-180,0 2-270,5 21-730,-6 11 280,-25-2 1,-3 5 89,0 3 0,-2 3-450,-5 1 1,-4 2 449,0-1 0,-1-2-135,0-10 1,-1-1 44,-14 16 327,10-27-57,-3-19-180,16-22 180,3-1 0,2-4-353,5-3 0,2-1 488,1-7 0,2 0 315,2 4 0,-1 2-136,-7-1 1,-2 3 315,1 11 0,-2 2 269,-4-8-269,-2 25 426,-16 28-426,-3 15-360,5-5 0,-1 2-568,0 2 1,2 2 477,3-1 0,3-1-90,0 1 0,4-3-233,5-5 0,4-3-127,5-3 1,5-4-946,6-3 1,3-4 1304,-4-5 0,0-3 0,4-2 0,-1-1 0,15-2 0</inkml:trace>
  <inkml:trace contextRef="#ctx0" brushRef="#br0" timeOffset="2894">11987 6210 7533,'-25'-18'3276,"6"4"-1695,7-4 38,6 11-360,6 2-809,11 5-180,14 0-1619,19 0 1349,-14 2 0,2 1-76,0 0 1,-1 1 0,-2 4 0,-1 2 0,-4 0-1,0-1 1</inkml:trace>
  <inkml:trace contextRef="#ctx0" brushRef="#br0" timeOffset="3278">12843 5838 7533,'-3'-28'1394,"0"1"0,-3-19-404,-1 4 539,1 12-360,6 16 0,0 3-989,0 44 180,0 3-225,0 1 0,0 4-812,0-1 1,0 1 721,0 5 0,0 2-180,0 1 0,0 1-45,0-3 0,0 0 0,2 0 0,2-2-108,3-9 1,4-2-343,2-4 0,5-5 45,8-7 1,3-5 89,2-8 1,1-4 494,3-2 0,-1-4 0,-3-4 0,0-2 0,-4-1 0,1-1 0</inkml:trace>
  <inkml:trace contextRef="#ctx0" brushRef="#br0" timeOffset="3450">12756 6123 7533,'-27'-14'1638,"-1"1"0,-16-9 1638,49 22-1913,24-6-1768,-5 3 1,3-1-783,12-2 1,4 0 556,5-1 1,2 1 329,-14 2 0,0 0 0,-2 0 300,12-2 0,-2-1 0,-4 1 0,-2 0 0,-10 0 0,-1-1 0</inkml:trace>
  <inkml:trace contextRef="#ctx0" brushRef="#br0" timeOffset="3644">13326 5466 7533,'35'-22'3276,"10"18"-1638,-12 18 0,1 9-2020,-8-2 1,-1 4 0,0 2 501,2 4 0,-2 3 0,-1 2 0,-3 6 0,-2 4 0,-3 2-480,-4-8 0,-2 2 0,-2 0 1,-2 0-339,-4 2 1,-2 0 0,-2 0 0,-2 1 180,-2 1 0,-1 0 0,-2-1 0,-1-2 517,-2 2 0,-1-2 0,-3-3 0,-4 0 0,-3-3 0,1-2 0,-3-1 0,-1 1 0</inkml:trace>
  <inkml:trace contextRef="#ctx0" brushRef="#br0" timeOffset="4267">10500 7833 7533,'-7'-37'3276,"1"6"-2595,6-5-51,6 4 90,-5-5-450,5 0 89,-12 0-179,-6 10-90,-7 4-719,-12 16 269,-6 13 270,15 9 0,0 5-471,-1 9 0,2 6 591,5-3 0,2 3 0,1 3-634,1 5 0,2 2 0,1 3 649,1-8 0,2 1 0,0 2 0,1 1-532,1-5 1,1 1 0,1 1-1,0 1 1,0-1 414,0 3 0,1 0 0,-1 0 0,2 0 0,0-1-36,1 0 0,1-1 0,1-1 0,0 1 0,-1-2 63,0 8 0,0-1 0,0-1 1,0-2-862,2 4 0,1-2 0,-2-4 726,1 2 0,-2-5-225,-1-8 1,-2-4-406,-10 3 890,-14 2 0,-8-6 0,-10-3 0</inkml:trace>
  <inkml:trace contextRef="#ctx0" brushRef="#br0" timeOffset="4461">9954 8515 7533,'0'-26'1638,"0"0"0,11-15 1562,8 28-2750,13-3-90,16 13-1272,-20-3 1,1 1 596,10 2 1,2 0-1325,5 0 1,2-1 545,-13 1 1,1-2 0,-1 1 1078,10-2 1,-1 0 0,-3-3 0,-3 0 0,-11-1 0,1 0 0</inkml:trace>
  <inkml:trace contextRef="#ctx0" brushRef="#br0" timeOffset="4677">11131 7610 7533,'-19'-37'2788,"-4"11"-2608,3 8 180,-10 24 269,-7 18-269,12 1 0,1 5-1042,-3 9 1,3 4 741,6-8 0,2 2 0,1 2-517,1 5 0,1 2 0,2 1 457,4-8 0,0 2 0,2 0 0,0-1 0,0-1 0,1-1 0,1 0 0,2 0-792,5 11 0,2-1 0,1-3 432,-1 1 1,4-4 179,9-10 0,4-5 180,-3-7 0,2-4 0,23 4 0,-17-8 0,-1 0 0</inkml:trace>
  <inkml:trace contextRef="#ctx0" brushRef="#br0" timeOffset="5117">11379 8019 7533,'-19'-22'1638,"0"-1"0,-6-18-57,14 27-1491,11-3 540,11 5-451,8-2 181,24-4-405,-16 13 0,3 3-282,1 0 0,1 4-33,3 7 0,-3 6 90,-4 2 0,-5 5-45,-1 6 1,-6 5 89,-7 6 0,-6 2-347,-6 1 0,-6-1 437,-5 0 0,-4-1 0,-3-7 0,-2-4 315,1-8 0,0-5 180,-15 2-1,12-18 1,12-23-540,19-21 180,4 13 0,5-2-235,5-4 0,4 0 145,0 0 0,3 0-90,3-1 0,0 1 90,-9 10 0,-2 2 270,3 1 0,-2 1 0,4-7-180,-4 15 540,-8-2 751,-6 17-842,-12 17 271,-12 20-450,8-9 0,0 2-557,-8 9 1,0 2 465,6-1 1,3 1-225,-1-1 1,2 1-1,6 0 0,4-2-983,5-6 1,4-3 667,1-6 0,2-4 0,24 9 360,-1-22 0,5-1 0,3-6 0</inkml:trace>
  <inkml:trace contextRef="#ctx0" brushRef="#br0" timeOffset="5312">12272 8131 7533,'-34'-28'3276,"12"6"0,23 22-2003,16 0-463,2-5-1440,18 3 90,7-3 540,1 5-98,-8 0 1,-1 5 0,-5 2 0</inkml:trace>
  <inkml:trace contextRef="#ctx0" brushRef="#br0" timeOffset="5651">12942 7896 7533,'8'-38'819,"-1"1"0,1 0 0,-1-8 0,6 7 819,12 15 0,3 6-904,2 2-465,4 5 1,1 2-3547,-5 8 1074,17 7 1663,-11 22 1267,-14 4-1177,-8-2 0,-5 4 135,-11 0 0,-7 0-32,-5 12 1,-3-1 166,-2-9 0,-2-3-45,-3 0 1,-1-2-1,-1 2 0,-1-3 495,1-7 0,-1 0-91,-4 10 1,1-2-1108,7-11 1,2-3 1197,-9 12 2035,12-17-2215,11-8 180,13-5 143,18 0-503,9-5-450,15-2 73,-13-1 0,1-2-388,-8 3 1,1 0-196,13-2 1,6-1 0,-6 0 1049,-10 3 0,0-1 0,2-1 0,3-1 0,-4 0 0,-8 0 0,0 1 0</inkml:trace>
  <inkml:trace contextRef="#ctx0" brushRef="#br0" timeOffset="5927">13698 7796 7533,'0'-48'3276,"5"10"-886,2 38-1310,0 11-361,-1 13 1,-6 20-540,-6-4 0,-1 7 134,-1-20 1,-2 0-3257,-4 16 3032,6-14 0,-2 1 0,1-3 0,1-1-1814,-1 10 1814,3-10 0,1 1-150,11 10 240,6-10-765,14-5 0,6-4-970,14-8 476,-12-1 0,3-2 179,-1-6 1,-2-2 449,16 1-765,-16-2 1,-2-1 1214,11 2 0,-11-16 0,-2 3 0</inkml:trace>
  <inkml:trace contextRef="#ctx0" brushRef="#br0" timeOffset="6095">13586 8143 7533,'-34'-19'3276,"12"7"-526,34 1-1940,24 9-450,4-9-897,-14 8 0,3-1 582,7-2 0,0 0 45,-6 2 0,0 1-945,8-3 1,3 1 269,7 1 0,-1 1 163,-15 0 0,1-1 1,11-1-1,0-1 1,-19 3-1,-1-1 1</inkml:trace>
  <inkml:trace contextRef="#ctx0" brushRef="#br0" timeOffset="6296">14243 7536 7533,'-6'-25'0,"0"11"2968,6-2-539,11 20-5706,3-3 4371,11 17-375,-5-3 1,1 0-1049,13 13 643,-10-6 1,1 3-450,2 2 1,-1 1 179,-7-1 0,-2 5-135,-2-1 0,1 6 0,-1 1 0,-3-4 0,-2 7 0,-3 1-138,0 3 1,0 3-1,-5 0-552,-8-5 1,-5-1-1,-1-2 60,-1 7 1,-3-2 719,0-5 0,-2 2 0,-1-5 0,-5-2 0,-2-3 0,-2-1 0,-1 1 0</inkml:trace>
  <inkml:trace contextRef="#ctx0" brushRef="#br0" timeOffset="6611">12570 9408 7533,'0'-50'1979,"0"17"-1620,0 4-1168,6 22 179,-5 1 270,5 6-359,-1 0 539,-4 6 0,10 1 180,-9 11 0,14 1 0,-2 6 0</inkml:trace>
  <inkml:trace contextRef="#ctx0" brushRef="#br0" timeOffset="6784">12632 9940 7533,'-21'23'3276,"5"-8"-5653,27 25 2377,-3-17 0,10 12 0,-6-10 0</inkml:trace>
  <inkml:trace contextRef="#ctx0" brushRef="#br0" timeOffset="6927">12719 10411 7533,'-39'0'3276,"4"5"-1605,21 2-2930,3 22 989,11-12 270,9 5 0,4 1 0,3-1 0,2-4 0,0 0 0</inkml:trace>
  <inkml:trace contextRef="#ctx0" brushRef="#br0" timeOffset="7050">12781 10857 7533,'-28'36'-165,"1"0"0,1-3 0,8-2 0,18 12 0,0 1 0</inkml:trace>
  <inkml:trace contextRef="#ctx0" brushRef="#br0" timeOffset="7177">12843 11601 7533,'-27'-6'1638,"0"1"0,2 2 303,-8-8-1941,33 16 0,0 8 0,0 6 0</inkml:trace>
  <inkml:trace contextRef="#ctx0" brushRef="#br0" timeOffset="13252">12124 11440 7533,'-27'-20'0,"-7"2"-90,19 11 360,-20 2-270,20 5 899,-14 0-539,21 5 539,-9-3 451,22 25-946,-2 5 1,0 8-293,3-1 1,0 6-1,1 2 1,-1-2-741,0-6 0,-1-3 0,0 2 0,0 5 602,0-2 0,0 6 1,0 3-1,0 1 0,0-1 1,0-3-1,-1-5-545,0 0 1,0-5 0,-1 0-1,2 6 436,-1-2 0,0 4 0,1 5 0,1 1 0,-1 0 1,1-2-1,-1-3 0,0-5 112,0 2 1,0-5-1,0 0 1,2 4-323,-1 3 0,2 6 0,0 2 1,1-1-1,-1-4 0,-1-8-15,4 10 1,0-5 149,-1-8 0,1 0 0,-3-8-420,-1-5 360,-1-23 270,-6-2 0,-6-23 0,-1-2 0</inkml:trace>
  <inkml:trace contextRef="#ctx0" brushRef="#br0" timeOffset="13538">13214 11489 7533,'17'-47'419,"-1"0"1,-3 6 0,-3 8-150,-4 21 180,-6 17-271,0 3 1,0 21 630,-6 19-450,5 1-903,-4-15 1,-1 3 902,5 8 0,1 0-1568,-3-8 0,0 2 1178,2-4 0,1 4 0,1 0 60,2 3 0,1 1 0,0-2 30,0-5 0,0-2 0,2 5-445,1-1 1,3 6 0,1 3 0,0 1 0,1-2-1,0-5 205,3 4 0,1-4 0,0 0 1,-1 2-55,-1-1 0,0 2 0,0 0 0,0-1 0,1-3-104,1-1 1,2-2 0,-2-4 0,-3-4 337,4 17 0,-5-14 0,-2-1 0,-10-6 0</inkml:trace>
  <inkml:trace contextRef="#ctx0" brushRef="#br0" timeOffset="13935">11355 12803 7533,'-21'-41'-90,"0"1"0,-1 3 0,11 12 450,22 25-180,3 7-180,5 5 89,16 12 91,-13-4-351,8 10 396,-9-10 0,-2 2-2637,5 18 2412,-2-17 0,2 3 134,1 14 1,-1 1-1538,-1-12 0,0 0 1373,-3 2 0,0 3 0,1 2-38,-1-4 1,0 2-1,2 0 1,-1 2-410,2 5 1,1 2-1,0 1 1,1 2 386,-5-8 0,1 2 0,1 2 0,-1 0 0,0-1 0,0-2-30,-1 0 1,1-1 0,-2-1 0,2 0 0,0 1 119,3 6 0,2 2 0,-1 0 0,0-3 0,-3-6 0,-1-5 0,-3-4 0,3 0 0,1 3 0,4 3 0,-2-3 0,-4-7 0,3-1 0,5-1 947,-34-29-947,-28-21 0,4 6 0,3 4 0,0 0 0</inkml:trace>
  <inkml:trace contextRef="#ctx0" brushRef="#br0" timeOffset="14605">11231 12827 7533,'-16'-30'-428,"-1"0"1,1 0 0,-5-14 0,9 5 427,25 6 0,18 3 0,7 4-1639,-12 12 1,1 3 1498,4-4 0,4-2 0,0 2 350,1 2 0,0 1 0,-1 1-31,12 0 1,2 0-90,-9 0 0,2-2 0,2 3-68,-5 5 1,2 2-1,0 1 1,-2-2-561,2-2 0,-3-1 0,3 2 583,0 2 0,2 2 0,1-1 0,0 1-180,-1-1 0,0 0 0,0 1 0,2 1 63,-5 1 0,1 1 0,1 0 0,1 1 0,0 0-119,0-1 1,2 0 0,1 0-1,0 0 1,-1 1 0,-1 0 190,2 0 0,-1 1 0,0 0 0,-1 0 0,0 0 0,-2-1 0,0 1 0,0 0 0,-1-1 0,1 1 0,2-1 0,0 1 0,0 0 0,-2 0 0,-1-1 0,-2-1 0,-2 0 0,0 0 0,5 0 0,1 0 0,5 2 0,2-1 0,0 0 0,-4 0 0,-5-2 0,2 1 0,-5-2 0,2 0 0,4-2 0,5 0 0,-4-2 0,-9 1 0,5-7 0,-13-30 0,-35 24 0,-16-3 0,-5 3 0,-5 8 0,-10-1 0,-1 1 0,7 7 0,-4 3 0,2 1 609,7 6-699,0 5 0,1 6 90,12 4 0,5 2 0,0-4 0,1 4 392,4 8 0,1 5 0,3-3-437,4-7 0,1 2 90,-1 12 0,-1 10 0,1 2 0,0-6-152,0-8 0,2-3 0,-1 3 62,-1 4 0,0 3 0,-1 1 0,0 0 67,-1 1 1,0-1 0,0 0-1,0-2-450,-2 0 0,1-2 0,-1 3 428,0-1 0,-1 3 0,0 1 0,-1-2 0,-1-2 0,-1-1 0,0-1 0,0-3 0,0 1 0,0-3 0,-2 3 0,-2-4 0,-2 6 0,-1-1 0,0-1 0,1-6 0,-6 9 0,-2-3 0,2-7 0,-4 3 0,0-1 0,2-6 0,2-4 0,-2-1 0,-3 2 0,-3 2 0,4-4 0,-5 10 0,3-7 0,2-2 0,10-13 1098,-2 1-1008,17-16 2294,0 0-2294,0-5 1959,-6-19-2049,5 2 135,-16-11 0,-4-3-1302,1-2 1122,-6 6 0,-6-1 90,0 5 0,-1 2-735,4 4 0,-4-2 528,3 5 0,-5-3 0,-3 0 0,1 0 0,5 2-517,0-1 1,3 2-1,-5-1 679,2 1 0,-5-2 0,-2 0 0,-1-1 0,2 2 0,5 1 0,-7-3 0,5 3 0,-2-2 0,-2 0 0,0 0 0,0 0 0,0 0 0</inkml:trace>
  <inkml:trace contextRef="#ctx0" brushRef="#br0" timeOffset="15352">10934 5007 7533,'-36'-28'2878,"14"17"-3598,43-11 720,12 17 0,10 4 0,-8-3 0,3-1 0,3 0 0,1 1-656,-2 1 1,3 1-1,0 1 1,0-1 0,-2 0 469,4-1 0,-2 0 0,0 0 0,-1 1 0,-2 2 0,1 0 0,-2 1 0,-4 0 0,7 2 0,0 0 0</inkml:trace>
  <inkml:trace contextRef="#ctx0" brushRef="#br0" timeOffset="15534">11330 4809 7533,'-24'-18'359,"0"-1"1,-9 27-570,28 20 0,10 15 1,1 2 209,1 1 0,2 3 0,1 1 0,-1-1 0,-2-6 0,-1-1 0,1 0 0,2 1 0,3 2 0,0 0 0,0 1 0,0-1 0</inkml:trace>
  <inkml:trace contextRef="#ctx0" brushRef="#br0" timeOffset="16003">11429 7151 7533,'-4'-39'-120,"0"-1"0,2 4 0,5 8 570,11 16-1,15 6 271,-14 6-181,10 5 1,7 2-420,-2 0 0,2 1 0,3 1-940,0 2 1,3 0 0,0 1 0,-1-1 667,6-1 1,-1-1 0,0 0 0,-2 3 0,0 0 0,-5-3 0,-10-5 0,0-1 0</inkml:trace>
  <inkml:trace contextRef="#ctx0" brushRef="#br0" timeOffset="16156">11689 6867 7533,'-27'-5'899,"-1"0"1,3 24-1,6 14-1349,14 4 0,7 8 1,3 4-1,-1-3 197,-3-7 1,1-1 0,-1 1 0,2 3 0,-1 3 0,2 3 0,-1 1 0,1-1 0,1-4 0,1 4 0,0 1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39:53.4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13829 4233 24575,'0'20'0,"0"-4"0,-24-16 0,18 23 0,-17-17 0,23 18 0,0-9 0,-16-11 0,12 27 0,-35-27 0,18 36 0,0-22 0,-1 1 0,-7 14 0,-1 4-199,8-10 1,1-1 0,-1 2 198,1 2 0,0 0 0,-2-2 0,-4-6 0,-3-2 0,5 3 0,3 19 0,3-2 0,-4-19 0,3-1 0,4 23 0,8-13 0,0-5 0,4-15 0,-2 17 0,-3 1 0,-15-9 0,18 24 0,-6-17 0,1 1 0,9 8 0,4 1 0,-1 4 0,-2 0 0,-7 4 0,0 1 0,6-6 0,0 2 0,-3-8 0,-1 1 0,2 1-159,2 5 1,3 1-1,0 1 159,-1 0 0,0 1 0,0 2-592,0-1 1,0 3 0,0 0-1,0 1 592,0-1 0,0-1 0,0 1 0,0 1 0,0-7 0,0 1 0,0 1 0,0-2 0,0 0-820,0 3 1,0-1 0,0-1 0,0-1 753,0-2 0,0 0 0,0-2 0,0-1 66,0 1 0,0-2 0,0 1-678,0 5 1,0 1 0,0-2 677,0-3 0,0-1 0,0-1-215,0 0 0,0 0 1,0-1 214,0 6 0,0 0 328,-5-4 0,-1 1 0,1 0-328,3 1 0,2 1 0,-2 2 0,-1-5 0,-1 2 0,0 0 0,-1 1 474,0 2 1,-2 1 0,1 0-1,1-1-474,3-1 0,1 0 0,0 0 0,-1 1 0,-3 2 0,-2 2 0,0-1 0,2-2 0,5 8 0,1-2 0,-2-1 676,-3-4 1,-2-2 0,1-1-677,3-5 0,2-1 0,-2-1 0,-6 8 0,0-2 0,7 1 0,2 0 0,-1 4 0,0-1 511,0-10 1,0-2-512,2 1 0,-4-3 0,-21 14 348,17 0-348,-18-5 0,24 5 1498,0 0-1498,0-22 471,0 19-471,-15-21 949,-5 1-949,0 19 453,-19-17-453,33 5 0,-17-11 0,7-16 0,-4 0 0,-23 0 0,17 0 0,-1 0-496,0 0 0,0 0 496,-8 1 0,1-2 0,7-5 0,-1-4 0,-1-2 0,-3-2 0,1-3 0,0-3 0,1-3 0,-1 1 0,-5 0 0,-1 1 0,2 0 0,-8-9 0,6 1 0,14 6 0,3 3 0,-12-2 0,28-17 0,-11 35 0,15-12 0,0 16 0,0 0 0</inkml:trace>
  <inkml:trace contextRef="#ctx0" brushRef="#br0" timeOffset="2200">14658 5927 24575,'0'45'0,"1"-13"0,-2 2 0,-10-2 0,-2 1 0,10-1 0,3 4 0,-2 0-1048,-5 4 0,-2 0 1,1 3 1047,3-3 0,1 1 0,0 2 0,1 0-493,2-4 1,0 1 0,1 1 0,0 1 0,-2 0 492,0 3 0,-2 0 0,0 2 0,1-1 0,1 2-235,1-4 1,0 1 0,2 1-1,-1 0 1,1 0 0,-1-2 234,0 2 0,0 0 0,0-1 0,0 0 0,0 2 0,0-3 0,0 1 0,0 1 0,0 0 0,0-3 0,0-3 0,0 2 0,0-5 0,0 0 0,0 0 0,0 4 0,0 2 0,0-3 0,0-5 0,0-1 0,0-3-174,0 3 1,0-2 173,0 6 0,0-4 0,0-2 0,0-6 570,0 20 0,0 2-570,0-19 1207,0 21 1,0-2-1208,0-22 1637,0 4 0,0-5-1637,0-22 528,0 29-528,0-28 0,0 11 0,0-15 0,0 0 0,-16 0 0,12-15 0,-20 4 0,-7 2 0,7 0 0,-1-1 0,-6-11 0,-2 2 0,-11 17 0,5-2 0,14-35 0,-14 35 0,39-11 0,0 15 0,0-16 0,0 12 0,0-12 0,0 16 0,0 0 0,0 0 0</inkml:trace>
  <inkml:trace contextRef="#ctx0" brushRef="#br0" timeOffset="3418">14199 7214 24575,'36'0'0,"7"0"0,-6 0 0,-10 0 0,2 0 0,-3 0 0,-16 0 0,29 0 0,-23 0 0,-12 0 0,12 0 0,-16 0 0,23 0 0,-17 0 0,17 0 0,-7 0 0,-12 0 0,12 0 0,-16 0 0,39 0 0,2 0 0,0 0 0,4 0 0,-3 0 0,-3 0 0,10 0 0,-18 0 0,-7 0 0,-21 0 0,13 24 0,-16-18 0,0 17 0,0-23 0</inkml:trace>
  <inkml:trace contextRef="#ctx0" brushRef="#br0" timeOffset="4584">16263 5768 24575,'-20'43'0,"3"-7"0,3 4 0,11 5 0,2 3-640,-3-9 1,-1 3-1,-1 0 640,-2-1 0,0 0 0,0 1 0,1 3 0,0 2 0,-1 0-369,2-10 1,-2 0 0,1 1 0,1 1 368,1 1 0,0 0 0,2 1 0,0-2-468,2 8 0,2-1 0,-1-3 468,0 6 0,0-2 0,0-5 0,0-2-463,0-7 0,0-1 463,0 0 0,0 0 160,0-2 0,0-1-160,0 14 0,-1-6 0,2 3 0,6-2 0,2 0 682,3 3 1,3-2-683,3-8 0,2-3 1150,0-4 1,3-5-1151,20 3 588,-24-1 1,-1-3-589,10-14 139,-13 12 1,-15-16 0,0 0 0</inkml:trace>
  <inkml:trace contextRef="#ctx0" brushRef="#br0" timeOffset="6668">16686 6509 8191,'0'-20'0,"0"4"3276,0 16-1489,16 16-1787,-14 10 0,0 7 0,9 0 0,5 3 0,-4 3 329,-8 0 0,-3 3 1,-2 2-1,3-1-329,3 1 0,2 0 0,0-1 0,-2-1 0,-4 2 0,-2-1 0,1-3 955,0 14 1,0-10-956,0-22 3276,0 1-416,0-7-2860,0-12 0,0 12 1957,-24-1-1957,18 13 0,22-62 0,-6 44 0,11-43 0,-3-12 0,-18 23 0,16-5 0,-16 0 0,3-1 0,22 8 0,5-1 0,-12-10 0,-4-5 0,3 1-377,8 2 0,4 0 0,-2-1 377,-2-9 0,-2-3 0,-1 3 0,-3 13 0,-1 2 0,-2 0 0,-1-7 0,-2 4 0,2-1 0,-15 28 0,0-11 0,0 15 0,-15 0 0,11 0 1131,-12 15-1131,-8 28 0,7-18 0,-5 2 0,1 2-1093,-2 6 1,1 1 0,-2 1 949,-4-2 0,-2 1 0,2 0 143,4 5 0,2 0 0,-1-3 0,-5-4 0,1 1-407,13-3 1,3 3 0,-1-4 406,-11 10-297,13-12 1,4 1 296,2 13 0,-12-22 0,16 3 3276,16-24-3246,-12 0 1401,12 0-1431,7 0 390,6 0 1,3 0-391,1 0 0,3 0 0,7 0 0,0 0-270,-16-1 0,-1 2 270,17 14 0,-24-11 0,21 12 0,-35-16 0,19 0 0,-24 0 0,16 0 540,-12 0-540,11 0 0,-15 0 0,0 0 0,0 0 0</inkml:trace>
  <inkml:trace contextRef="#ctx0" brushRef="#br0" timeOffset="7669">17480 7056 24575,'39'0'0,"1"0"0,0 0 0,0 0 0,0 0 0,0 0 0,-4 0 0,-1 0 0,-7 0 0,-3 0 0,2 0 0,5 0 0,-29 0 0,13 0 0,-16 0 0</inkml:trace>
  <inkml:trace contextRef="#ctx0" brushRef="#br0" timeOffset="8850">18309 6227 24575,'0'43'0,"0"-6"0,0 6 0,0-13 0,0-1 0,0-4 0,0 19 0,0 6 0,0-5 0,0 2-675,0 0 1,0 2-1,0 0 675,0-3 0,0 0 0,0-2 0,0-5 0,0-2 0,0-2 326,0 3 0,0-5-326,0 4 334,0-13-334,16-24 0,-12 0 0,27 15 1038,-3-11-1038,-7 12 0,18-16 0,-19 0 0,23 16 0,-6-12 0,6 11 0,1-15 0,-7 0 0,2 0 0,4 0 0,-1 0 0,0 0 0,5 0 0,-2 0 0,-5 0 0,-3 0 0,6 0 0,-23 0 0,-5 0 0</inkml:trace>
  <inkml:trace contextRef="#ctx0" brushRef="#br0" timeOffset="9134">19085 7214 24575,'0'0'0</inkml:trace>
  <inkml:trace contextRef="#ctx0" brushRef="#br0" timeOffset="10387">17762 6809 24575,'20'0'0,"19"0"0,-17 0 0,8 0 0,6 0 0,10 0 0,4 0-400,-6 0 1,2 0 0,0 0 399,-5 0 0,-1 0 0,0 0 0,-1 0 0,0 0 0,-7 0 293,5 0-293,-13 0 0,-24 0 0,0 0 0,0 0 0</inkml:trace>
  <inkml:trace contextRef="#ctx0" brushRef="#br0" timeOffset="10570">18503 6809 24575,'0'0'0</inkml:trace>
  <inkml:trace contextRef="#ctx0" brushRef="#br0" timeOffset="11983">19085 5151 24575,'36'18'0,"0"1"0,0-1 0,-1 1 0,-1 8 0,-2 4 0,0 1 0,4 2 0,-5-8 0,4 2 0,0-1 0,1 2 0,-1 1 0,-2 2-547,0 3 1,-1 3 0,-1 1 0,0 0 0,0 0 0,0-2-1,-2-3 1,-1-2 0,1 0 0,0-1 0,0 1 0,-1-1 487,5 6 1,1-1 0,-1 0-1,-1 1 1,-1 0 58,-4-1 0,-2 0 0,0 1 0,-2-1 0,0-3 0,6 8 0,-1-3 0,-1 1 0,3 0 0,0 1 0,-7 0-309,-14-7 0,-4 0 0,2-1 309,13 10 0,0 0 0,-12-7 0,-2 1 0,-1 1 0,1 3 0,0 0 0,2 0 0,5-4 0,1-1 0,-2 2 0,-8 7 0,-4 3 0,2 1 134,3-11 0,2 1 0,0 0 0,-3 0-134,-2 11 0,-3 0 0,0-2-26,1-10 1,0-1 0,0-2 25,0 10 0,0-5 2971,0-2-2971,-23 6 1348,13-13 0,-2-1-1348,-9-9 0,-1 1 764,12 13 0,1-1-764,-12-13 0,2-3 118,13 10-118,-17-27 0,23-43 0,0 18 0,0-14 0</inkml:trace>
  <inkml:trace contextRef="#ctx0" brushRef="#br0" timeOffset="13670">22084 6844 24575,'-30'0'0,"-1"0"0,3 0 0,1 0 0,-10 0 0,-2 0 0,35 0 0,-27 0 0,1 11 0,1 1 0,-1-6-409,-10 12 1,2 3 408,16-1 0,9 1 0,-1 1 0,-17 15 0,17-4 0,0 1 0,-4-6 0,-1 1 0,1 2 0,0 4 0,3 1 0,6-1 0,4 2 0,-3-1 0,-5-1 0,-2-1 0,4-1 0,9 3 0,0-2 0,-8-2 0,5-9 0,20-17 0,-11 17 0,21-30 0,5-9 0,3-6 0,-3 8 0,1 1 348,12-3-348,0 0 0,-21 13 0,17-13 0,-19-8 0,8 5 0,3-7 0,-9-7 0,-1-9 0,0-2-618,-5 8 0,0-1 0,0-3 1,1-1-1,-1 1 618,1-4 0,1 0 0,0-1 0,-1-2 0,-1-3-410,-5 11 0,0-3 1,-1-1-1,0-1 1,0 0-1,-1 0 0,1 1 1,-1 1 362,3-5 1,-1 2 0,0 0 0,0 0 0,-1 0 0,0 0 46,-1-2 0,-1-1 0,-1-1 0,0 2 0,0 1 0,-2 3-142,0-5 0,0 4 0,-2 1 0,0 3 142,-3-1 0,0 3 0,0 6 0,0-15 0,0 31 2337,0 35-2337,0 25 0,0-13 0,0 6 0,0 2 472,0 2 1,0 4 0,0 1-1,0 1-472,0-6 0,0 0 0,0 1 0,0 2 0,0 1-335,-1-3 0,1 1 1,-1 2-1,1 1 1,-1-1-1,2-1 1,1-3 334,1 5 0,2-4 0,0 0 0,0 1 0,0 2 0,-1 0 0,-1 4 0,0 0 0,0-1 0,1-1 0,1-5 0,1-1 0,2-3 0,-1-2 0,-1 2 0,-1 2 0,-2 2 0,1-2 0,0-3 0,4 9 0,0-4-315,-7-9 1,1-2 314,7 1 0,-2-5 0,-7-7 0,0 19 2132,24-33-2132,-18 17 3276,17-23-3137,-7 0 738,-12 16-877,11-12 0,1 12 0,-12-16 0,12 0 0,-16 0 0</inkml:trace>
  <inkml:trace contextRef="#ctx0" brushRef="#br0" timeOffset="13967">22490 7638 24575,'0'0'0</inkml:trace>
  <inkml:trace contextRef="#ctx0" brushRef="#br0" timeOffset="15500">23072 5556 24575,'0'31'0,"0"-1"0,0-2 0,0-1 0,0 0 0,0-1 0,0 17 0,0 3 0,0 6 0,0-18 0,0 1 0,0 2-410,0-1 0,0 2 1,0 1-1,0-1 410,0 4 0,0-1 0,0-1 0,0 0 0,0 0 0,0 0 0,0 0 0,0 2 0,0-1 0,0 4 0,0 0 0,0 0 0,0 3 0,0 0 0,0-3 0,0-6 0,0-3 0,0-3 0,0 0 0,0-3 0,0 1 0,0-7 531,0-18-531,23 17 271,-17-23-271,18 0 0,-24 0 0,31 16 0,-6 0 0,5 5 0,1 1-333,8 4 0,2 2 0,1 2 333,-5-1 0,2 3 0,-1 0 0,-1-1 0,1 0 0,-2 0 0,-3-1 0,-5-3 0,-3 0 0,-1-5 0,-1-7 0,-3-3 0,0 4 0,-5 0 0,-15-12 0,0-4 1836,24-4-1836,-18-12 0,17 16 0,-23 0 0,0 0 0</inkml:trace>
  <inkml:trace contextRef="#ctx0" brushRef="#br0" timeOffset="16784">22613 6473 24575,'30'0'0,"1"0"0,10 0 0,4 0 0,-6 0 0,3 0 0,1 0-1093,4 0 1,1 0 0,2 0 1086,-8 0 1,3 0 0,-1 0-1,-1 0 6,7 0 0,-1 0 0,-3 0-136,-8 0 1,-1 0 0,-4 0 135,-2 0 0,-3 0 858,3 0-858,-43 0 0,24 0 0,-28 0 1618,16-15-1618,16 11 307,11-35 0,-5 33 0,1-18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18:00.705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13797 13200 6453,'21'-22'659,"1"0"1,4-5 0,3 0-570,4 1 0,3 1-415,-7 3 1,3 0 0,-1-2 354,0 0 0,1-1 0,0 0 30,4-3 0,1-1 0,0-1 59,0-2 1,0-1 0,1-1-247,-5 4 0,0 0 1,1-1-1,1-1 199,-6 6 0,1 0 0,0 0 0,0 0 0,1-2-171,3-3 1,1-1-1,-1 0 1,1 0 0,0-1 152,0 2 0,0 0 0,1-1 0,-1 1 0,-1-1-54,0 1 0,0 0 0,0 0 0,-1 0 0,0 0-194,-2 2 1,1 0 0,-1 1 0,-1 0-1,0 0 149,5-5 0,-1 1 0,0 0 0,0 0 0,0-1 0,0 1 0,-1 0 1,1-1 66,-1 0 0,-1 1 1,1-1-1,0 0-45,-1 2 1,1-1 0,0 1 0,0 0-97,-3 2 1,-1 1 0,1 1 0,-1 0 28,0 0 0,0 1 0,0 0 0,0 1 60,5-5 0,-1 1 0,1 0-30,0-1 0,2-1 0,-2 0 90,0 0 0,-2 0 0,1 0 30,1 3 0,-1 1 0,0 0 288,-3 0 0,-1 0 1,0 1-409,0 3 0,0 0 0,-2 1 105,8-6 0,-1 0 497,1 0 1,-2 1-498,-10 4 0,-1 2 135,14-6 856,-18 5-767,-11 16 258,-2-1-527,-10 1 169,-13 6-169,-3 6 0,-15 1 90,5 5-90,5 0 90,-3-5 90,-2 4 0,-7-4-90,5 0 0,-2 4 0,10-9 180,-1 3 359,1-5-449,13 0-90,12 0 90,12-5-360,13 3 0,1 2 180,-1 2-90,-1 14 90,0 3 90,-6-1 0,2 2 0,1 1 0,2 2 0,1 2 0,1-1 45,-2-3 0,-2-3 45,11 7 90,-8-14 89,-12-22-269,0-20-45,-8 5 0,-1-4-180,3-7 0,-1-2-225,-4-7 1,-1 0-136,3 9 0,-1 2-719,-1 6 0,-2 3 1214,-4 3 0,-2 28 0,-5 9 0</inkml:trace>
  <inkml:trace contextRef="#ctx0" brushRef="#br0" timeOffset="998">17069 10225 7533,'-19'0'-450,"1"0"1080,6 5 809,-1-3-1079,6 3 89,7-5 1,18 6-180,3-5-450,15 10 0,-5-10 360,1 5 0,-2-12-180,-10-12 0,-8-13 0,-23-2 90,-15 8-90,-18 19 360,5 24-270,14 14 269,25 7-269,25-2 90,14-18-90,5-13-180,-7-30 0,-18-14 0,-18 12 0,-7 1 45,-7 1 0,-6 4 45,-2 4 0,-3 7 0,-5 10 0,3 9 90,-7 23 90,20-6 0,8 2-45,8-2 0,6-3 405,23 14-270,12-26-91,-6-30-268,-7-20-271,-24-8 0,-20 3 450,-19 24 180,-1 13-180,3 19 0,23 6-810,14 0 720,18 5 0,-4-10 0,2 4 0</inkml:trace>
  <inkml:trace contextRef="#ctx0" brushRef="#br0" timeOffset="2953">17168 10250 7533,'0'-20'-900,"0"2"1530,0 12-1,0 0-359,-5 6-360,-2 0-179,-22 11 89,6-2 0,-4 1 180,-3 3 0,-5 2 0,-2 0-349,1 0 1,-3 0-1,-1 1 1,-1 0 366,1-1 0,-1 2 0,-2-1 0,-1 1 0,0-1-287,3 0 0,-1-1 0,0 0 0,-1 1 0,-1 0 0,1 0 269,-2 1 0,-1 0 0,1 1 0,-1 0 0,0-1 0,0 1 15,1-2 0,0 1 0,0 0 0,1-1 0,-1 1 0,0 0 0,1 0 0,-1 1 0,0 0 0,0-1 0,2 1 0,1-1 3,-1 0 0,1 0 0,1 0 0,1-1 0,2-1-18,-3 2 0,2-2 0,1 0 0,1 0 0,-6 4 0,0-1 0,7-2-90,7-2 0,2-1 90,-6 1 0,-2 0 0,5 0-90,-3 6 45,-2-4 0,3-3-45,15-5 90,-12 3 0,22-11 180,2 0-270,5 0 1326,0 0-1146,5 0 1862,-3 0-1862,3 0-1,-5 0 91,6 0-90,-5 0-180,5 0 360,-6 0-720,0 0 450,0-5 0,5 3 270,2-14-180,0 13 90,4-19-90,-4 14 90,5-15-180,-5 9 180,4-10-90,-4 11 90,6-11-180,-1 16 0,-5-14 90,4 19-360,-10-13 180,5 14 180,-6 8 0,0 13-90,0-4 180,0 24 0,11-17-90,-3 26-90,15-9 0,-15-13 90,14 7-90,-8-24 179,-1 9 91,-2-12 0,-11-6-270,0 0 90,0-6-90,-5 5 180,-8-10-270,-16-1 0,-15-8-135,15 8 0,2-1-45,-13 0-180,5 3 1,2 3 449,12 6 0,-4 0 0,-1 2 0,7 6 0</inkml:trace>
  <inkml:trace contextRef="#ctx0" brushRef="#br0" timeOffset="5033">16537 10473 6453,'-7'-13'540,"-4"6"-450,10-4 270,-10 4-270,9 1 269,-9-6-269,10 11 90,-10-10-90,9 4 90,-9-5-90,4 0 0,-5-6 0,0 4-180,-6-15 180,4 14-180,-15-19 180,19 13-180,-17-15 0,19 15 180,-10-8-90,11 16 0,-4-5 90,9 11-270,-3 2 180,5 5-270,0 0 90,5 0 180,-3 5-90,9-4 90,-10 5 0,5-6-90,-6 5 270,0-3-180,5 3 90,-3-5-90,9 0 0,-5 0 0,7 0 0,5 0 0,-4-5 0,10-1 0,3-1 0,-1-7-579,6 2 0,8-2 0,-5 0 579,-10 3 0,0-1 0,7-2 0,6-3 0,1 0 0,-5 2 0,1-1 0,-2 2 0,-2 0 0,1-1 0,-1 2 0,6 0 0,-4 3 0,4 1 0,-11 4 0,1-1 0</inkml:trace>
  <inkml:trace contextRef="#ctx0" brushRef="#br0" timeOffset="7367">17193 10250 7533,'-37'5'-540,"5"2"630,13 5 450,-3 1-450,19-1 89,-13 1-89,14-6 180,-3-2-180,5-5 180,5 0-180,-3 0 0,14 0-180,-8-5-90,16-2 180,-10 0-90,4-10 90,-6 14-90,0-19 180,1 14-90,-6-4 360,-7-5-270,-7 15 0,-6-10 0,-4 12 0,3 0-90,-4 6 90,5-5-90,1 16 0,5-9 0,2 10 0,5-6 0,0 1 90,5-1-90,2-5 90,11-1-90,-4-6 0,4 0 0,-6 0 0,0 0 0,6-11 0,-9 2 0,7-3 0,-14-5-90,3 9 0,-5-10 90,-11 11-90,3 2 270,-10 5-180,5 0 270,1 11-270,5-8 0,-4 13 0,10-9 89,-5 0 91,6 4-180,0-4 360,0 0-180,0-2-90,6-5-90,1 0 0,-1 0-90,5-5 180,-9-2-3367,9-6 3162,-10 1-1166,5 0 1281,-6 5-180,0 1 0,0 6 180,0-5 0,0 3 2757,0-3-2668,0 5 1648,0 0-1737,0 5 90,0-3 0,5 3 90,-3-5 270,3 0-450,-5 0 90,6 0 0,-5 0-90,5-5 0,-6-2-90,0-6 90,0 7-180,0-5 0,0 9-90,-17-9 180,13 10 270,-24-5-270,26 12 180,-15 1-90,10 5 90,0 0-90,2-5 90,5 4-270,5-9 180,8 3-989,1-5 989,9-5 0,-4 3 0,6-3 0</inkml:trace>
  <inkml:trace contextRef="#ctx0" brushRef="#br0" timeOffset="9980">17144 10373 7533,'-7'-26'270,"1"3"89,6 11-89,0 5 90,0-4-270,0 9-720,0 8 630,0 19 0,-5-3 0,-2 6 0</inkml:trace>
  <inkml:trace contextRef="#ctx0" brushRef="#br0" timeOffset="10166">17144 10547 7533,'-21'-14'-1260,"4"20"901,17 26 359,0-4 0,6 13 0,1-22 0</inkml:trace>
  <inkml:trace contextRef="#ctx0" brushRef="#br0" timeOffset="10315">17131 10944 7533,'-20'0'-180,"-2"11"-450,20 14 630,-3-3 0,10 12 0,2-15 0</inkml:trace>
  <inkml:trace contextRef="#ctx0" brushRef="#br0" timeOffset="10481">17106 11403 7533,'-19'0'719,"1"0"-719,11 0 180,2 5-989,10 13 719,-3-3 90,14 30 0,-8-21 0,10 17 0</inkml:trace>
  <inkml:trace contextRef="#ctx0" brushRef="#br0" timeOffset="10615">17144 11886 7533,'-11'36'-165,"1"1"0,1-13 0,1 0 0,8 2 0,0 0 0</inkml:trace>
  <inkml:trace contextRef="#ctx0" brushRef="#br0" timeOffset="10832">17280 12369 7533,'-28'6'1349,"1"6"-1889,42 18 450,-11-8-360,12-1 1,3-2 269,1-4-270,16 14-449,-4-4 899,0-4 0,-8 2 0,-6-10 0</inkml:trace>
  <inkml:trace contextRef="#ctx0" brushRef="#br0" timeOffset="11698">17540 12568 7533,'-27'-42'2428,"5"4"-2338,27 36-180,-3 2-180,14 13-89,-2 11 89,11 19 180,-10-18 0,0 1-90,1 2 0,0 0 135,-3 1 0,0-2 45,11 6 360,-23-10-180,-19-17-90,-15-6-540,-11-6 450,12 5-270,-2-5 180,19 6 270,-14 0 0,9 0 180,1 0-90,7 0-180,6 0 180,6 0-181,6-11 1,0-8 45,3-3 0,0-4-135,4-6 0,-1 0 0,-2 5 0,1 1 0,1 0 0,-1-1 0</inkml:trace>
  <inkml:trace contextRef="#ctx0" brushRef="#br0" timeOffset="12715">18235 12344 7533,'-19'-26'270,"-16"14"179,-3 41 46,12-4 0,1 8-405,8 0 0,2 5 0,3 1-220,1 2 1,4 1 0,5 1-21,7 3 0,6 0 1,2 0-361,4 1 0,3 0 0,3-6-2,6-1 1,2-6 0,2 3 0,-2-6 0,0-12 0</inkml:trace>
  <inkml:trace contextRef="#ctx0" brushRef="#br0" timeOffset="13849">18595 12605 7533,'-20'-13'1529,"8"1"-1169,7 10-180,5 20-270,11 26-225,-3-13 0,3 2 0,5 2 0,5-1 45,2-6 1,4-6 179,0-5 0,2-9 0,3-12 0,-2-10 180,-8-10 0,-4-8 0,-1-5 0,-5-3 179,-9 1 1,-6 2-90,-2 9 0,-2 7-90,-2 8 450,-2 44-405,15-4 0,3 3-135,2 8 0,2 0-360,6 3 0,2-2 360,-3-6 0,1-3 0,1-6 0,0-4 0,7 9 0</inkml:trace>
  <inkml:trace contextRef="#ctx0" brushRef="#br0" timeOffset="14053">19189 12877 7353,'20'30'359,"0"0"1,-2 4 0,-7 0-765,-11-5 1,-6-1 404,-2 2 0,-3-1 0,-1 0 0,-2-3 0,-16 10 0</inkml:trace>
  <inkml:trace contextRef="#ctx0" brushRef="#br0" timeOffset="14500">19301 12629 7533,'-7'-47'2069,"1"13"-990,17 29-629,9 21-585,0-4 0,2 2 0,4 12 0,-1 3 45,6 2 0,0 2-135,-1 1 0,-3 1 135,-7-9 0,-2-2 450,6 7-90,-19-20 90,-5-11 90,-5-17-181,-2-25-224,1 8 0,-1-3-675,3-6 1,2-2-46,1 6 1,2 3-91,0 5 1,4 6-226,13 6 990,-9 21 0,2 11 0,-11 5 0</inkml:trace>
  <inkml:trace contextRef="#ctx0" brushRef="#br0" timeOffset="14849">19846 12109 7533,'11'-21'2698,"20"32"-2248,-1 10 0,2 9-390,-6 1 0,0 4 0,-1 4-877,-5-4 0,0 3 0,-2 2 0,-6 1 817,-5 7 0,-5 4 0,-3-1 0,-3-2 0,1-10 0,-2-2 0,-2-1 0,-4 0 0,-9 0 0,0 1 0,0-1 0,0 0 0</inkml:trace>
  <inkml:trace contextRef="#ctx0" brushRef="#br0" timeOffset="18117">17094 10844 7533,'-7'-24'-180,"2"5"1079,5 0-809,0 13 900,0-6-631,5 6-179,-3-1 90,3 2-899,0 5 629,-3 0-1260,3 16 451,1-6 314,-5 14 0,-1 3 46,6-3 359,-6 16 0,0 0 90,5-7-1639,-1 13 1,-1-1 1523,4-12-871,2 5 1,-1-1 985,-6-9-94,15 19 453,-10-32 991,0 8-1081,-2-22 721,-10 5-630,3-1 89,-9 2-269,10 5-629,-5 11 539,6-7-1350,0 24 541,6-18-181,6 25 720,2-20-629,4 20 809,-6-25-97,-5 18 97,-1-25 547,-6 14-458,0-21 1081,-11 14-990,8-19 899,-19 19-809,19-14 180,-13 16-180,9-10-630,0 14-90,1-12 180,6 29-180,6-22 416,0 6 1,0 0-327,3 0 45,2 3 1,0-1 44,-3 0 135,1-2 0,0-1-45,-2 0 78,-2 13-78,1-20 540,-5 8-270,10-21 849,-4 3-759,5-11 899,12 0-809,-9 0-900,31 6 810,-29 1-180,6 3 0,0 3 0,-2 8 0,9 9 0</inkml:trace>
  <inkml:trace contextRef="#ctx0" brushRef="#br0" timeOffset="20285">9408 14104 7533,'-12'-25'0,"0"6"2158,-1-4-1708,6 15-90,2-3 809,5 16-269,-11-4-360,3-1-451,-16-28-89,14 0 0,1-6-180,0-2 0,0-3 1,2-3-322,2 1 0,2-2 1,1-2-1,-2 0 186,-1-4 0,-2-1 1,1 0-1,2 2 270,3 9 0,1 1 0,0 2 0,-2-1-135,-2-14 0,-1 1 0,-2 8-1348,-2 12 0,0 5 1573,5-2 0,-2 4 198,-16 1-243,15 22 630,0 0-630,2 0 905,5 0-995,0 6-90,-6 6 180,5-4-90,-4 20 90,5-18 3180,-6 29-3180,-6 5 0,-2-8 320,3-5 1,-2 0-321,1-7 0,0-2 0,-9 19 135,6-17 0,1-3-135,6-7 539,-9-1-629,16-8 270,-5-5-360,6-5 360,6-8-270,1 5-90,22-14-449,9 8 629,2-5-90,-10 12 0,-2 2 90,1-1 0,0 3 0,0 0 0,0 2-1639,3-3 1,-1 2 1523,-6 8-404,1-5 1,-1-1 518,-10 6 957,3-6-688,-12-6 181,-34-11-180,10-4-898,-15-5 1,-3 0 537,-1-5-135,-1 1 1,0-3-758,17 9 0,1 2 397,-1 5 1,5 0 789,10-10 1,25 32-1,13 2 1</inkml:trace>
  <inkml:trace contextRef="#ctx0" brushRef="#br0" timeOffset="20918">9756 13832 7533,'-28'-28'90,"6"23"179,22 25 91,0 6-90,-1-1 0,2 1-180,10 21 45,-5-18 0,2 0-45,11 14-90,16-20 0,-2-22 90,0-2-90,-12-14 0,-2-4 90,-4-5-90,-2-4 0,-3-2 90,-3 2 0,-1-19 89,-6 26 361,0-8-270,-6 26 0,5 5 359,-5 45-584,13-24 0,3 2-90,-4 3 0,3 0-1594,18 4 1,4-6 1164,6-3 474,-5-11 0,5-2 0,-2-3 0,-8-3 0,-1-2 0,18-2 0,0 0 0</inkml:trace>
  <inkml:trace contextRef="#ctx0" brushRef="#br0" timeOffset="22249">6273 11551 7533,'-7'-12'989,"-4"-12"-449,4 9 269,0-8-539,1 16 0,6 1-270,0 6 90,11 6 90,-2-5-270,14 5 180,-4-1-180,17 2 180,-8 0-180,1 1 0,5 0 0,9-3 0,1-1-249,-9 2 1,2 0 98,4-1 0,5-1 0,-2-2-165,6-4 1,-3 0 359,-3 5 0,0-2 0,8-9 0,-7 0 45,-23 5 90,13-19 0,-28 19 180,-18-13-360,1 9 270,-29 0-180,22 1 0,-28 6 0,29 0 90,-24 0-90,25 0 767,-14 0-767,15 0 270,-4 0-1,11 0 1,2-5-180,5 3-90,0-3 0,0 5 90,0-6-180,0 5-90,0-4 180,0 5-90,-12 0 90,4 0 90,-32 0-90,17 5 45,-16-2 0,-2 1-621,1 8 696,-1-6 0,-9-3 0,5 1-756,10-1 1,-1 1 725,1-3 0,-6 1 0,-4-1 0,2 0 0,6-1-733,-12 0 0,-1 0 661,8 0 0,-6 0 0,-3 0 0,3 0 0,7 0-18,-7 0 0,2 0 22,0 0 1,-7 0 0,1 0-1,9 0-67,7 0 0,3 0 15,-6 2 0,-3 0 0,7 0-150,-1-1 1,-9 4 179,36-5 398,-2 0-398,17 0 159,12 0-249,-3 0-359,25 0 269,-18 0-630,19 0 540,-14 0-449,14 0 359,-19 0 90,3 0 0,1 0 90,-3 0 90,6 3 0,0 0 90,6-2 0,-6 2 0,1 0 0,10 3 0,8 0 0</inkml:trace>
  <inkml:trace contextRef="#ctx0" brushRef="#br0" timeOffset="23032">6483 11365 7533,'-17'-18'539,"8"4"-449,-7 2 0,14 6 540,-3 6-450,5 0 1079,0 0-899,5 0-630,-3 6 450,9-5 90,-4 10-270,5-9 270,0 3-270,17 6 90,-12-8-90,5 8 0,1 0-90,-1-2 0,7 4 0,0 2-90,2 1 45,6 1 0,0 0 135,-5-2-135,3 2 0,-1 0 135,-11-1 90,12 7-90,-29-16 360,0-1-360,-12-6 540,-17 0-450,6 0-450,-22 0 90,23 0-270,-24 5 1,-4 7 359,8-3 45,4 4 0,2 1 45,13-4 135,-12 4 0,1 1-135,10-2 225,-8 2 0,1-1-225,14-4 539,-22 12-449,30-21 720,-8 5-540,11-6 450,6-6-540,-5 5 539,16-26-449,-15 15 270,15-33-360,-10 23 90,-3-2 0,-1-4-91,0-2 1,-1-2-405,-3-7 1,-3 1 314,-2 1 0,-1 3 0,-6-8 0,-5 25 0</inkml:trace>
  <inkml:trace contextRef="#ctx0" brushRef="#br1" timeOffset="24097">5367 10783 10200,'-6'-26'-588,"0"-1"0,-1-14 2072,1 23-1533,6 11 680,6 2-224,-5 5-106,16 0-277,8 5-261,-3-3 332,18 20-141,-20-13-23,1 13 1,0 2-31,1-6-77,4 12 1,-1 2 174,-7-13-87,6 10 0,3 4 189,-10-13 1,-1 0-186,11 20 217,1-6-68,-27-27 193,5-2 13,-6-5 151,0 0-94,0-10-268,0 7 92,0-14-263,0 10 173,-6 0 8,5-3-289,-5 8 219,6-3 0,0-1 0,0 5 90,0-10-90,6 9 180,1-9 0,5 4 0,6-21-180,-4 11 0,0-13 0,1-2 89,0 0-224,2-9 1,0-5-181,-3 10 0,-1 1-270,-3 4 1,0 1 404,7-15-270,-23 56 382,-6 21-92,4 2 349,-1-7 0,1-2-189,7-3 269,-5 13 1,1-5-270,3-13-90,-9 21-22,4-28 92,-11 30-87,5-18 107,-2 3 0,1 2-90,-2 2 180,0 2 0,-2 1 0,5-8 0,0-1 0,-1 6 0,2-1-1,-6 4 1,12-16 0,6-16 810,6-11-810,-5 3-270,10-27 180,-9-14 45,-1 17 0,-2-1-225,-12-13 0,-3 1 1,8 17 0,-2 1-151,-10-1 0,-6 0 1,4 4 149,-4-6 180,-1 13 0,-7 0 0,4 4 0,-15-1 0,6 9 0,0-1 0</inkml:trace>
  <inkml:trace contextRef="#ctx0" brushRef="#br0" timeOffset="30382">9061 12952 7533,'13'-32'-360,"4"7"630,-8 7 359,13 11 181,-19 2-720,8 5-1170,-6 0 811,-4 0 269,5 0 0,-1 0 0,2 0 0</inkml:trace>
  <inkml:trace contextRef="#ctx0" brushRef="#br0" timeOffset="30549">9222 12444 7533,'-16'-26'-342,"-1"-1"0,-6-14 0,12 23 0,4 5 1</inkml:trace>
  <inkml:trace contextRef="#ctx0" brushRef="#br0" timeOffset="30851">9210 12097 7533,'-19'-32'419,"-1"0"1,4 4 0,2 1-1499,2-10 179,6 6-89,12 1 1079,6-7 449,2-7 180,-7 19 1,-2 0 360,-5-19-540,-7 12-1,-5-2-1348,0 19-1440,5-3 2249,1 13 0,12 5 0,1 0 0</inkml:trace>
  <inkml:trace contextRef="#ctx0" brushRef="#br0" timeOffset="30949">9160 11613 6633,'-33'-14'0,"4"3"0</inkml:trace>
  <inkml:trace contextRef="#ctx0" brushRef="#br0" timeOffset="31451">7152 11440 7533,'-7'-14'1529,"2"-3"-1169,5 10-1260,5-5-449,13 10 1349,19 9 0,-8 7 0,6 4 0</inkml:trace>
  <inkml:trace contextRef="#ctx0" brushRef="#br0" timeOffset="31586">7611 11464 7533,'26'0'-90,"3"0"90,13 0-270,-1 0-96,8 6 366,-2-5 0,-19 10 0,8-4 0</inkml:trace>
  <inkml:trace contextRef="#ctx0" brushRef="#br0" timeOffset="31732">8206 11489 7533,'38'-13'299,"0"0"1,-3 3 0,-2 2-300,5 3-450,2 5 360,-25 0 90,10 2 0,1 1 0,-1 4 0,22 5 0</inkml:trace>
  <inkml:trace contextRef="#ctx0" brushRef="#br0" timeOffset="31865">8740 11501 8072,'19'-26'2159,"-7"8"-2249,5 13-90,-9 5-1889,21 5 2069,-8 2 0,9 6 0,-5-1 0</inkml:trace>
  <inkml:trace contextRef="#ctx0" brushRef="#br0" timeOffset="32019">9136 11501 7533,'-7'-45'3276,"1"15"-2415,12 19-2390,6 16 1349,2 2-640,9 17 1,-9-9 0,4 8 0</inkml:trace>
  <inkml:trace contextRef="#ctx0" brushRef="#br0" timeOffset="32782">9322 11352 7533,'-20'-20'779,"0"-1"1,0 1-1,0 8 121,-11 23-630,-7 8-450,5 18 270,4 1 0,22-6 0,1 8 0,12-7 0,6 6-180,8-15 180,10-7-180,-4-16 0,21-1 90,-24-6-90,4-5 0,-3-2 90,-7-2-90,1-4 0,-2-2 0,-7-1 90,2-25 0,-17 25 90,-4-1 0,-3 0-90,-9 7-45,-9 0 0,-2 3 45,2 6-1639,-9 6 1,0 2 1343,8 6-929,-3 6 0,1 3 1224,11 6-562,1 1 0,4 1 651,9 3-89,7 2 0,4 0 0,12-5 0,3-1 0,-4 1 0,3-2-45,17 1 1,3-6 44,-5-9-90,6 1 0,1-2 90,-8-5-287,0-4 1,-2-2 196,-6-4 11,7-27 259,-22 19 134,-6-9 1,-2-1 45,-6 3-90,-4-6 0,-2 0-90,-2 5 134,-7 1 1,-1 1-45,-1 7 161,-4 5 1,-2 2-611,7 2 796,-8 19 0,0 7-977,1 16 270,10-12 0,2 3-90,5 6 1,4-2 89,8-1 90,0 12 0,2 1 0,6-3 0,-1-5 0,0 1 0</inkml:trace>
  <inkml:trace contextRef="#ctx0" brushRef="#br1" timeOffset="42333">9520 3582 22608,'-19'-32'-3277,"1"8"0,0 6 1817,4 11 1867,-9 1 336,3 6 250,-21 11-569,16 2 0,-1 4-760,-6 14 0,1 6 557,8-6 1,2 3 0,3 2-344,1 6 1,3 2-1,6 0-41,8-2 0,5-1 0,5-2-154,5-6 0,5-3 1,5-5 210,10-5 1,6-5 0,1-9 136,-1-9 0,0-9 0,-2-2 36,-5 1 1,-3-2-1,-6-5-138,-1-17 1,-18 0-420,-29 10 0,-14 8 599,3 10 0,-4 5 1,-1 5-218,-7 6 1,-2 7 0,3 2 285,10-2 1,3 2-1,3 2 1,-7 12 0,8 1-1,10 11 1</inkml:trace>
  <inkml:trace contextRef="#ctx0" brushRef="#br1" timeOffset="42633">10066 3706 24506,'3'-34'-1093,"1"1"1,1 0 0,-5 9-2185,-11 17 0,-14 7 4439,-4 10 0,-2 4-202,-13 7-726,16-4 0,-4 2 0,6-2 56,-6 6-456,0 6 0,1-1 1250,9-10-450,2 6 1,6 3-728,22 6-815,14-15 0,10-3 762,2-5 1,6-2 0,0-3-93,-6-2 1,0-1 0,1-1 200,16-1 0,2 0 1,-8 0 204,-17 0 1,-2 0-56,24 0 0,-2 0 0,-7-6 0,-14 3 0,0-1 0</inkml:trace>
  <inkml:trace contextRef="#ctx0" brushRef="#br1" timeOffset="42866">10053 3656 25140,'-45'-15'-2764,"4"22"2973,30 14 0,8 8-1811,7 7 1,8 4 960,3-6 1,3 2 0,0-2-206,6 3 0,2 1 437,-1-2 1,2 3 0,-5-6-205,2 7 1,-4-5-1,0-1 1,-1-2-1</inkml:trace>
  <inkml:trace contextRef="#ctx0" brushRef="#br1" timeOffset="43200">10438 3830 26215,'0'-28'-1639,"0"1"1,0-17-1639,0 44 3273,0 5-2580,0 13 1312,0 25 741,6-12 1,4 1 192,6 7 1,6-2-257,0-11 1,5-3 0,4-3 1129,4-4 1,4-5 0,0-5 241,-4-5 1,1-5 0,-3-5-940,-2-8 0,-3-6 0,-7-1 763,-3-3 0,-12-2-531,-24-12 1,-11 7 522,-11 18-635,3 6 1,-7 2 0,5 4 0,8 8 0,1 3 0,-3-2-1,-1-1 1,1 1 0</inkml:trace>
  <inkml:trace contextRef="#ctx0" brushRef="#br1" timeOffset="43883">5851 7102 24020,'-33'14'-988,"9"-3"157,2 0-460,-9 25 591,4-4 0,-3 4 332,4-1 0,-2 2 1,2-2-454,-2 2 0,1 1 616,1-2 0,-1 2 0,6-4-605,8-8 0,2-3 193,-4 4 0,7-2-550,26 2 799,15-34 1,5-8 529,-11 10 0,0-1-973,12-8 0,5-3 1,-7 2 884,10-1 1,-9-1 0,0 0 0,-1-3-1</inkml:trace>
  <inkml:trace contextRef="#ctx0" brushRef="#br1" timeOffset="44084">5615 7350 15184,'-37'-5'-49,"0"0"0,2 0 0,8 8 99,14 32-555,4-2 1,0 1 126,5-10 1,0 2 85,-1 6 1,0 4 0,4 0-29,6-3 1,3 1-1,1-1-45,-1 5 1,1 0 0,2-2 0,2-3 0,2-1 0,1-3 0,5-1 0,1 1 0</inkml:trace>
  <inkml:trace contextRef="#ctx0" brushRef="#br1" timeOffset="44886">5839 7090 17681,'9'-31'-864,"1"1"0,-3-1 0,-2 6 914,1 11-260,-28 7-3067,-22 30 3537,1 1-233,10 4 1,-5 8 0,1 2-70,13-10 0,1 0 1,0 2-1,0 1 2,-2 2 1,-2 2 0,0 1 0,2 0 0,2 0 52,-1 5 1,2 1 0,4-1-1,5-1-109,3 4 0,7-1 0,10-6-172,13-7 0,8-5 0,5-7 213,10-9 0,6-10 0,-1-4-118,0-5 1,0-5 0,-2-6 236,-5-5 0,-3-5 0,-6-1-45,-1-4 0,-14-1 21,-18-3 1,-15 5 1071,-22 19 1,-10 10-944,11 4 1,-3 3 0,0 5 21,-7 7 1,-1 6 0,5 5-300,11 2 0,5 3 0,2 1 0,-5 12 0,9-1 0,18-9 0,1 1 0</inkml:trace>
  <inkml:trace contextRef="#ctx0" brushRef="#br1" timeOffset="45184">6149 7300 14944,'4'-34'-353,"0"-1"0,0 1 0,3-17 0,-7 7-233,-28 15 461,1 32 0,-4 12 272,0 7 0,-1 7 0,0 3-292,8-4 1,1 2 0,1 1-1,2 1 116,-5 8 1,4 1-1,10-2-3,15 3 1,14-9-353,22-17 0,10-14 510,-6-7 0,4-8 0,0-2-461,-9 3 0,0-3 0,-1 0 0,-3 0 401,-1-2 0,-1 0 1,-4 0-1,6-4 0,-6 0 1,-12-4-1</inkml:trace>
  <inkml:trace contextRef="#ctx0" brushRef="#br1" timeOffset="45337">6136 7201 15781,'-29'-6'-146,"0"-1"0,6 16 1,4 9-1494,7 7 1,6 4-1,1 2 1,4 4 1236,2 2 1,1 4 0,1-5 340,0-8 1,1-1-5,-1 13 1,1 6 0,1-5-1,1-9 1,0-1 0,1 14 0,-1 0-1</inkml:trace>
  <inkml:trace contextRef="#ctx0" brushRef="#br1" timeOffset="45648">6434 7300 17031,'-7'-48'-3277,"-10"26"729,15 37 2724,-11 14 1,-2 6-54,10-2 1,0 0-110,-4-1 1,1 2-22,3 15 1,10-2-269,9-17 1,6-3-160,7 4 1,4-5 555,-2-7 1,3-10 224,3-16 1,5-10 0,-7-4-206,-4-12 1,-4-6 49,-1 6 1,0-2 0,-6 1-15,-5-6 0,-15 3-561,-25 0 1,-15 11 509,-2 25 0,-5 9 1,12-8-1,0 1 1,0 3-1,4 10 1,-1 0-1,1 1 1</inkml:trace>
  <inkml:trace contextRef="#ctx0" brushRef="#br1" timeOffset="46633">9843 3830 25198,'0'-37'-820,"0"0"1,3 2 0,2-2 0,-2 1-820,-4-7 1,-7 3-1,-10-1 1,-11 8 1222,0 23 1,-6 7-1,-3 5 802,1 4 0,-3 6 0,-1 1 0,2 0-1479,-6 3 1,1 0 0,2 1 1019,6-2 0,2 1 0,8 1 388,3 17-130,43-24 0,20-5 0,2 1 97,-6 0 0,4 1 1,1-1-1,0 0-15,2-2 0,0-1 0,2 0 0,3-1-220,-4 0 0,4-1 1,1 0-1,0 0 0,-4-1 1,-4 0-140,2 1 0,-5-1 1,5-1 43,-3 1 0,6 0 0,3 0 1,0 0-1,-5 0 0,-8 0 111,8 0 0,-5 0-142,4 3 0,1 1 1,-23 1 381,-49-2 0,-18 2-49,14 3 1,-6 2-128,2-6 1,-8-1 0,-6-1 0,-2 1 0,1-1 0,3 1-352,0 2 1,2 0 0,0 0 0,-1 1 0,0-2 255,3 0 1,0-1 0,-1 0 0,0 0 0,0 1 0,0 0-108,0 1 0,-1 1 0,-1 0 1,2 0-1,4 0 0,6-1 306,-10 3 1,4-1 75,-9 1 1,-2 1-1,28-2 914,53 0-1471,0-2 352,5-4 0,12-2 0,4-2 1,-6 1-122,-9 0 1,-3 0-1,7-1-198,-3 0 1,6-1-1,5 0 1,1 0 0,1-1-1,-2 0 1,-2 1 220,-1-1 1,-1 1-1,-1-1 1,0 1-1,0-1 1,1 0-30,4 0 1,2 0 0,-1-1 0,0 0-1,-3 1 1,-3 1 599,20-3 1,-5 2 0,-32 4-462,-60 14-146,-4-3 0,-8 1 67,6-1 0,-5 3 0,0-1 0,5-1-18,0 0 1,0 2-178,1 0 0,-5 4 0,0 0 0,8-2-138,5-4 1,2 2-48,-3 8 1,0 4 0,7-2-656,5 13 738,20-6 0,8-1 0,20 4 0,-2-15 0,0 0 0</inkml:trace>
  <inkml:trace contextRef="#ctx0" brushRef="#br1" timeOffset="46935">11627 3706 25072,'23'-41'-1093,"-1"0"1,-5 4 0,-8 6-2185,-20 10 2807,-12 19 0,-5 7 1334,4 4 1,-2 2-600,-6 4 0,-3 1 1,6-1 242,-6 8-537,5-1 1,-6 3-1,6-3-287,10-6 1,1 0 455,-6 9 0,-2 5 1,3-5 865,-5 7-1104,11-3 1,8-1-1469,15-13-73,20-2 1,8-3 1426,-9-9 1,4-1 331,6 0 1,8 0-1,0 0 1,-4 0 105,3-1 0,2 1-203,2-2 1,8 1-1,0-1 1,-8 1-117,-5 1 0,-2 0 246,6 0 0,4 0 1,-7 0-1,5 0 1,-19 0-1,0 0 1</inkml:trace>
  <inkml:trace contextRef="#ctx0" brushRef="#br1" timeOffset="47818">11665 3805 25234,'-20'-19'-1639,"1"1"1,-17-14 791,17 30 1464,1 33-1411,13 0 1,3 3-63,-1-3 0,1 3 259,0 3 1,2 5 0,2-1-96,1-5 1,3-1 0,1 1-204,4 10 0,3 0 1,4-4 678,2-12 0,4-3 0,2-9 511,17-8 0,2-15-142,-11-13 1,-1-9 0,-2-3 332,0-5 0,-2-4 0,-1-1-940,-4 5 0,0-2 0,-1 0 1,-1 3 811,-2 0 1,-1 2-1,1-2 46,-1 2 1,1-3-1,-1 1 1,-3 5 93,0 2 1,-1 0-245,1-7 0,1-4 0,-3 5-918,-1-9-239,-6 11 1,-3 4-95,-4 12-661,-22-2 1550,6 17 721,-13 7 0,0 3 561,4 5-819,-7 9 1,2 4 313,12 2-1538,-3 7 0,2 0 1414,11-5-1135,6 8 1,4 0-432,6-3 219,9-5 1,8 4-1,1 0 204,-2-5 0,1-1 0,0 1 222,4 7 0,0 1 0,-1-2 558,-6-9 1,0-1 0,-7-1-640,-9 8 1,-7-4-391,-7-8 2485,-20-6 0,-6-9 1638,-11-23-1638,11 10 0,0-5-389,4-21 1,8-10-1453,11 1 0,11-2-52,5 8 1,7 0-1,5 2 98,5 4 0,5 2 0,4 1 0,2 4 524,5 2 0,3 4 0,1 2 0,-2 1-45,8-3 1,-1 2 0,0 1-351,-8 4 1,2 0 0,-3 1 0,-5 0 365,-3-2 1,-1-1 74,5-2 1,2-3 0,-8-2 1805,-9-22-1417,-31 2-1034,-20 32 1,-8 10 351,6 2 1,-1 4 0,2 2-183,-7 5 0,3 6-435,-1 11 0,7 1-496,9-3 288,8 14 1,10 4-279,18-18 1,6-1 779,-7 6 0,6-4 406,15-10 1,10-6 0,-2-6-1330,1-7 1,-1-5 1171,-5 4 0,1 0 0,-1-5 253,1-8 0,0-6 0,-4-3-93,0-10 1,-5-7 17,-3 2 0,-1-4 0,-9-1-1,-13-1 1,-8 0-1,-8 5-1248,-10 8 0,-8 5 0,-3 4 1146,0 2 1,-3 5 0,-1 6 0,-7 10-1,-2 7 1,2 3 0,12-1 0,0 1-1,0 0 1</inkml:trace>
  <inkml:trace contextRef="#ctx0" brushRef="#br0" timeOffset="55065">21793 4946 7533,'-6'-42'0,"5"8"0,-5-4 0,28-1 449,1 24 1,4 2-540,9-9 0,5 1 60,-9 12 0,2 3 0,-1 1-105,10-3 0,-3 5-180,-6 8 1,-6 8 44,-3 24 180,-49 3 225,-2-15 0,-6-2 45,-5-6 0,-3-2-90,3 0 0,5 0-90,12 4 89,37-7 1,14 0-1161,2-2 1,5 0-1,0 0 1071,-6-2 0,0 1 0,0 1 0,12 6 0,1 3 0,-8 4-1081,-13 14 0,-4 1 1081,7-10 0,-6 2-45,-18 15 1,-17 1 88,-20-15 1,-11-5-45,6-2 0,-4 0 0,-3-1-392,6-6 0,-3-1 0,-1-2 0,2 0 392,4-2 0,0-1 0,2 0 0,2-2 0,-2 0 0,3-1 0,2 0 0,2 1 0,0 0 0</inkml:trace>
  <inkml:trace contextRef="#ctx0" brushRef="#br0" timeOffset="55432">22524 4946 7533,'25'-39'629,"-1"0"1,0 1 0,7 1-1,1 2 1,-4 12-630,4 16-45,4 4 0,2 6-270,-10 11 0,-4 6-315,7 13 1,-4 3 539,-5-6 0,-7 3-412,-11 3 1,-6 4 0,-5-1 261,-8-4 0,-6-1 1,2-1 149,5-3 0,0 0 0,-3-1 240,-13 10 0,-6 0 0,5-8 30,-7 0 89,-3-8 1,0-1 450,11-8-450,29-2-495,34-6 0,19-6-113,-15 0 1,3 0 0,1 0 0,-1 0-25,6 0 1,-1 0 0,0 0 0,4-2-1,-1 1 1,-6-2 0,-11-1 0,0 1-1</inkml:trace>
  <inkml:trace contextRef="#ctx0" brushRef="#br0" timeOffset="55615">23516 5367 7533,'-24'-34'1092,"1"0"0,3-1 0,5 14-231,10 25-861,5-1 0,0 20 0,0-3 0</inkml:trace>
  <inkml:trace contextRef="#ctx0" brushRef="#br0" timeOffset="55966">23999 4909 7533,'-3'-31'1394,"-1"1"0,-12-10-2383,-15 69 449,6 0 0,-1 5 210,8-6 0,0 2 1,2 1 149,0 2 0,3 1 0,5-1 0,8 6 0,11-3 360,13-3 0,8-5-30,-4-10 0,3-3 0,0 0 89,0 1 1,0 1 0,-3 0-150,7 7 0,-14 3-360,-26-2 1,-12-1 269,-11-6 0,-6-4 0,-5-1 0,-1-3 0,5-3 0,0-1 0</inkml:trace>
  <inkml:trace contextRef="#ctx0" brushRef="#br0" timeOffset="56133">23652 4946 7533,'29'-30'213,"0"1"1,0-1-1,0 1 1,0-1 0,6 1-1,0 1 1,1 4 0,0 7-683,1 10 1,1 7 0,-2 5 0,14 7 0,-9 6 0,-9 14 0</inkml:trace>
  <inkml:trace contextRef="#ctx0" brushRef="#br0" timeOffset="56317">25015 5429 7533,'19'37'1349,"-19"8"0,-9 9-1349,0-16 0,-4 3 0,0 1 0,-1-2 0,1-1 0,-1-1 0,0-1 0,-2-1 0,-3-2 0,0 0 0,0 0 0,0-1 0</inkml:trace>
  <inkml:trace contextRef="#ctx0" brushRef="#br0" timeOffset="56782">25772 4722 7533,'-6'-28'719,"-1"0"1,-16 24-720,6 27 0,-1 19 0,-1 3 0,-1-4 0,-2 3 0,-1 2 0,0 1-437,5-10 1,0 1 0,-1 1-1,0 1 1,1-1 0,1-1 436,-1 4 0,0 0 0,0-1 0,2 0 0,2-3-570,-5 12 0,2-3 1,12-6 468,14-3 1,12-13 459,17-29 1,5-16-30,-12 5 0,1-5 0,-2-2-31,1-5 1,0-3 0,-7-2 375,-1-12 0,-14 0-508,-16 11 0,-11 8-617,-9 18 0,-5 8 180,2 2 1,1 6-78,4 10 0,3 3 1,-7 9-1,3 0 1</inkml:trace>
  <inkml:trace contextRef="#ctx0" brushRef="#br0" timeOffset="57314">25933 4946 7533,'-30'-14'719,"-1"0"1,0-2-1,6 4 1,17 11-1440,8-5-89,35 6 719,-4 0-270,10 1 0,3-2 225,-15-1 1,-1-1 268,5 2 1,3 1 0,4-3 0,0 0 315,9 3-270,-20 2 0,-1 2-180,6 2 90,-33 40-135,-9-8 0,-7 5-135,3-9 0,-2 3 0,-1 2 0,0 0-203,-3 3 1,1 2 0,-2-1 0,1 0 67,-1-1 0,0 1 0,0-2 1,1-3 74,1 1 0,0-4 0,2-3 240,2-2 0,1-8 0,1-11 0,5-16 0,0-2 0</inkml:trace>
  <inkml:trace contextRef="#ctx0" brushRef="#br0" timeOffset="57666">25945 5404 7533,'9'-35'929,"0"1"1,7 1-1,4 11-2728,26 33 1169,-6-8 0,-11 5 1,-2 0 179,-4-1 48,13 0 1,-12 4-1,-5-4 1</inkml:trace>
  <inkml:trace contextRef="#ctx0" brushRef="#br0" timeOffset="57866">26578 5540 7533,'0'-48'3276,"0"19"-2325,0 0-2660,0 40 1439,0-1 270,0 19 0,-6-10 0,0 6 0</inkml:trace>
  <inkml:trace contextRef="#ctx0" brushRef="#br0" timeOffset="58915">26776 5168 7533,'0'-32'1349,"0"2"-1079,0 24-270,0 6 0,0 6-450,6 7 90,17-6 90,15-2 270,2-10-45,-10-1 0,-2-1 45,-5-1 45,3-3 0,-1 0-135,-8 3 810,17-15-720,-26 9 630,3-4-450,-11 11-270,0 1 180,-5 1-360,4 4-180,-11-5 450,11 6-180,-10 6 90,10-5 180,-10 4-90,9-5 360,-9 0 359,4 0-539,1 0-90,0 0 0,0 0-270,5 0 90,-10 0 90,10 0-179,-10 0 179,4 6 0,0 1-180,-4 27 90,4-10-135,1 14 0,0 3 135,-1 5-925,4-11 1,1 5 0,1-5 1014,0-9 0,2 0 45,6 24 0,3-2-141,5-11 321,9-3 0,4-4-315,3-8 180,8-6 0,1-3-90,-6-6 45,8-8 0,1-4-135,-11-3 0,0-8 0,-1-2 90,-9-5 90,-6 1 0,-3-2-90,-6-4 90,-18-19-90,-4 25 45,-16 3 0,-7 4-45,-3 8 0,-2 6-300,5 2 0,-1 2 1,1 3 48,-6 6 0,4 4 0,8 2 1,6 2-1,9 16 0</inkml:trace>
  <inkml:trace contextRef="#ctx0" brushRef="#br0" timeOffset="59331">27544 5156 7533,'-2'-33'819,"0"-1"0,-1 1 0,0-15 0,1 10-677,2 25-592,0 2-270,0 16 91,0 2-541,0 27 541,-6 6 269,5 6 135,-11-9 0,-4 0 405,6-12 0,-2 0-135,-3 3 0,-1 0 404,0 4 1,3-2 450,5 0-540,-3 13 90,49-14-540,-12-15 149,9-5 1,9 0 0,-3 2-1699,0 4 1,-2 1 1571,-4-5 1,2-2 0,-4 5-114,0 11 0,-7 2 90,-7-4 180,-25 8 0,-10 0 90,-8-6-421,-4-8 1,-10 3-1,-3-1 1,0-1 240,2-3 0,0-2 0,-2 0 0,0 0 0,-5 3 0,-2 0 0,1 0 0,-1-1 0,4-1 0,0-1 0,-1 1 0,1-1 0</inkml:trace>
  <inkml:trace contextRef="#ctx0" brushRef="#br0" timeOffset="66762">1338 3483 7533,'-35'25'1349,"7"5"-1169,-2 2-1273,18-2 1,3 7 0,1-1 199,0 0 1,1 4 892,0-3 0,0 7 0,0 4 0,0 2 0,0 1 0,2-10 0,0 1 0,1 1 0,-1 0 0,1 3 0,0 0 0,-1 3 0,2-6 0,-1 2 0,1 2 0,-1 1 0,1 0 0,-1 2 0,1 0 0,0 0 0,0 1 0,0 0-106,1-7 0,0 0 0,-1 1 0,1 0 0,0 1 0,0 0 0,0 1 0,0-1 1,0 1-1,1 1 0,-1-1 0,1 1 0,0-1 99,-1 1 1,2 0-1,-1 0 1,0 0 0,1 1-1,-1 0 1,1 0-1,-1 0 1,1 1 0,0-1-1,0 1 1,0-1-1,0 0 1,0 1-55,0-3 1,0 0 0,1 1 0,-1 0-1,0 0 1,1 1 0,-1-1 0,1 0-1,-1 0 1,1-1 0,0 0 0,-1-1-1,1-1 1,-1-1 0,1-1 51,0 9 0,-1-2 0,1-2 0,0-1 0,-1-1 0,1 1 0,0-1 0,0 1 0,-1 1 0,1 1-51,-1-2 0,1 1 0,0 3 0,-1 0 0,1 1 0,-1-1 0,1-1 0,-1-1 1,0-2-1,1-2 0,-1-5 0,0-2 60,1 15 0,-1-8 0,0-2 0,-1 9 1,1-12 1,0 4 0,-1 3-1,0 2 1,1 1 0,-1 0-1,0 0 1,1-2 0,-1-2-28,0 2 0,0 0 0,0-2 1,0 0-1,0-1 0,0-1 1,0 1 40,0 2 0,0-1 0,0 0 0,0-1 0,-1 1 0,1 2-122,0-1 1,-1 4-1,0 0 1,0 0-1,0-3 1,1-4 0,0-7 106,0 14 0,1-3 0,-1-3 0,1 7 0,0-1 0,1-9 0,-1-7 0,1-3 0,2 14 0,0 1 0</inkml:trace>
  <inkml:trace contextRef="#ctx0" brushRef="#br0" timeOffset="67295">3880 3111 7533,'-4'-45'359,"1"0"1,3 12-270,7 71-60,-4-1 0,-1 8 0,0 1-1123,0-4 1,0 1 0,-1 3 683,-1 0 0,-2 5 0,0 0 0,1-2 90,0-8 0,2-2 1,-1 2-1,-2 4 267,0-3 1,-1 4 0,0 2-1,-1 2 1,0-1 0,1-3-1,0-3-158,2 5 0,0-5 1,1 1-1,-2 7 201,0-13 0,0 5 0,-1 4 0,0 2 0,0 1 0,0 1 0,-1-2 0,1-1 0,1-4 0,0-5-182,0 7 0,0-6 0,0-2 0,1 3 0,-1 5 191,1-6 0,-1 4 0,0 2 0,0 3 0,0 1 0,0 2 0,0-1 0,0 1 0,1-2 0,0-1 0,-1 0 0,1 0 0,1 0 0,-1 0 0,0 0 0,1 0 0,-1-1 0,1 0 0,-1-1 0,1 0 42,-1 4 0,0-2 0,0 0 0,0-1 0,0 0 0,1 1 1,-1 3-1,1 1-22,0-9 0,0 3 0,1 1 1,-1 3-1,0 0 0,1 0 1,0 1-1,-1-1 0,1-2 0,-1-2 1,1-2-1,-1-4 0,1-3-2,-1 12 0,0-8 0,0-2 0,0 2 0,1 7-27,0-10 1,0 5 0,0 3 0,1 2 0,0 2 0,-1 0 0,1 0 0,0-2-1,0-2 1,-1-3 0,1-5-10,-1 8 0,1-7 0,-1-1 0,1 1 0,0 7 0,-1-7 0,1 6 0,0 2 0,0 3 0,0 1 0,0 0 0,0-2 0,0-2 0,-1-4 0,1-5-27,0 10 0,0-7 0,-1-1 0,1 7 26,-1-5 0,0 6 0,0 4 1,0 2-1,0-1 0,-1-2 0,0-5 1,0-6 18,-1 9 0,-1-8 0,0 6 0,0-3 0,1 7 0,0 2 0,0 1 0,0-5 0,0-8 0,-1-4 0,0-5 0,-1 3 0,-1 4 0,0 5 0,0 2 0,-1-3 0,0-8 0,-2 1 0,-1-4 0,-2 2 0,-1-1 0,1 0 0</inkml:trace>
  <inkml:trace contextRef="#ctx0" brushRef="#br0" timeOffset="68662">620 4660 7533,'-5'-36'1889,"3"20"-1170,2-17-449,46 30-270,-6 5 0,8 2-135,-9 1 0,4 2 0,4 0 0,1 0-412,-7-2 1,1 0 0,1 0 0,3-1 0,0 1 0,2-2 504,-3 1 1,1-1 0,1 0 0,2-1 0,0 0 0,2 0 0,-1 0 0,1-2-122,-5 1 0,0-2 0,1 1 0,0-2 0,1 1 1,0-1-1,1 1 0,-1-1 0,1 0 0,0 0 171,-2 0 0,0 0 0,0 0 0,1 0 1,0 0-1,0-1 0,0 1 0,0-1 1,1 0-1,-1 1 0,0-1-203,1 0 1,0 0 0,0-1 0,0 1-1,0-1 1,0 1 0,0-1 0,0 1-1,-1-1 1,1 1 0,-1 0 120,-1 0 0,1-1 1,0 1-1,-1 0 1,1 0-1,-1 0 1,0 1-1,-1-1 0,-1 0 1,-2 0-1,-1 1-75,10-1 1,-3 0 0,-2 0 0,-1 1 0,1-1 0,0 0 0,2 1 55,0-1 0,2 0 0,2 0 1,0 0-1,-1 0 0,-3 0 0,-3 1 1,-5 0 92,1-1 0,-5 1 0,-2 0 0,6 0 0,1 0 0,4 0 0,4-1 0,0 0 0,0 1 0,-4-1 0,-6 0 0,10-1 0,-5 0 0,2 0 0,-7 2 0,1-1 0,0 1 0,-1-1 0,1 1 0</inkml:trace>
  <inkml:trace contextRef="#ctx0" brushRef="#br0" timeOffset="69182">471 6594 7533,'-20'0'2338,"-2"5"-2338,31 2 0,38 6 45,-23-7 0,3 0-865,8-2 1,7-1 0,3-1 0,-6 2 557,8 2 0,4 0 187,-11-4 0,8 0 0,4-2 0,0 1 0,-2 0 0,-6 0-215,6 1 0,-5 0 1,8-1 221,-12 0 1,7-1-1,4 0 1,2 0-1,1 0 1,-2 0-1,-4-1 1,-6 1-339,3 0 0,-6 1 0,0-1 0,7-1 446,-6 1 0,3 0 0,5-1 0,1 0 0,3 0 0,0 1 0,0-1 0,-1 0 0,-2 1-126,-1 0 1,0-1 0,0 1-1,0 0 1,-1 0 0,1 0 0,-1 0-1,-1 0 1,0 0 96,2-1 0,-2 0 0,-1 1 1,0-1-1,1 0 0,1 0 1,1 1-1,2-1 11,-5 1 1,2 0-1,2 0 1,2 0-1,1 0 1,-1 0-1,1 0 1,-2 0-1,-2 0 1,-3 0-1,-2 0 1,-5 0-41,10 0 0,-6 0 0,-4 0 0,3 0 0,5 0-38,-6 0 1,3 0 0,3 0-1,2 0 1,2 0 0,-1 0 0,1 0-1,-1 0 1,-2 0 0,-2 0-159,2 1 0,-2-1 1,0 1-1,-2-1 1,0 1-1,1 0 0,-1 0 1,1 0 204,1 0 0,1 0 1,-1 1-1,1-1 1,-1 1-1,0 0 0,-1-1 1,-1 1-1,8 0 1,1 0-1,-1 0 0,-1 0 1,-4 1-1,-4 0 1,7 3-1,-1 0 1,1 0-1</inkml:trace>
  <inkml:trace contextRef="#ctx0" brushRef="#br0" timeOffset="69599">818 8292 7533,'-22'-14'1529,"51"20"-1439,11 3-1183,0 1 1,8 0 0,-4-1-100,-5-1 0,2-2 1102,-2-2 0,7-2 0,3 0 0,-1 0 1,-6 0 15,0 1 0,-5-1 0,7-1 74,-4-1 0,6-1 0,5-1 0,1 1 0,0-2 0,-4 1 0,-5 0-100,0-1 0,-6 0 0,0-1 0,7 0 170,-7 1 0,4 0 0,3 0 0,2-1 0,2 1 0,1-1 0,-1 1 0,0-1 0,-1 1-139,-1-1 0,0 1 0,-1-1 0,1 0 0,0 1 0,1-1 0,0 1 0,1-1 0,2 1 128,-5 1 1,2-1 0,0 1 0,0-1 0,2 1 0,0 0 0,0 0 0,1 0 0,0 0 0,0 0 0,0 0 0,0 0-105,-4 0 0,0 0 0,1 0 0,0 0 0,0 0 0,1 0 0,-1 0 0,1 0 0,-1 1 0,0-1 0,0 1 0,-1-1 0,-1 1 1,0 1 44,6-1 0,0 1 0,0 0 0,-1 0 0,0 1 0,-1 0 0,0-1 0,-1 1 0,-1 0 0,-1-1 0,-1 1 0,6-1 0,-1 0 0,-1 0 0,0 0 0,-2 0 0,-2 1 0,0-1 0,-2 2 0,6 1 0,0 1 0,0 0 0,1-1 0,-1 1 0</inkml:trace>
  <inkml:trace contextRef="#ctx0" brushRef="#br0" timeOffset="70449">1041 4883 7533,'-20'-12'-630,"-3"-11"1799,10-4-539,1 1-630,6 8 360,6 18-180,0 24-180,11 20-45,2-15 0,4 0-315,11-1 0,6-5 180,11-8 0,3-11 56,-11-13 0,0-7 1,-3-6 272,-5-5 1,-3-4 0,-3-2-90,-1 3 0,-3-1 0,-7-1 240,-9-7 0,-7-2 0,-6 5 239,-16-4 1,-9 8-540,6 13 0,-3 4 0,-3 7-90,-10 9 0,-2 9 0,3 3-244,10 0 1,4 2 0,0 6 18,1 7 0,0 7 0,4 3 1,5-2-76,6 2 0,5-1 0,7 0 390,9 5 0,7 0 0,3-3 0,0-7 0,3-3 0,5-5 0,17-11 0,1 1 0,-1-1 0</inkml:trace>
  <inkml:trace contextRef="#ctx0" brushRef="#br0" timeOffset="71015">4029 4536 7533,'-37'-33'569,"1"-1"1,4 3 0,0 6-166,7 14 1,-2 4-180,-5-2 0,-1 4-90,-5 7 0,-1 6-270,0 8 0,5 6 90,15 0 0,5 4-225,-3 18 0,6 5 30,9-17 0,3 1 1,4 2 59,9 9 0,6 3 0,-3-4-967,-3 3 0,3-4 1117,5-13 0,6-3 0,-4-10 120,2-14-157,7-5 0,3-5 247,-8-7 0,0-6 0,0-3-30,8-7 0,-1-5 0,-2-4-96,-9 3 0,0-4 1,-5-1-1,-5 0-9,-7 2 0,-4 0 0,-4 1 0,-5 3-705,-7 2 1,-6 3-1,-3 6 660,-13-1 0,-4 16 0,-4 25 0,3 12 0,15-1 0,0 0 0</inkml:trace>
  <inkml:trace contextRef="#ctx0" brushRef="#br0" timeOffset="71681">880 6532 7533,'-10'-26'1638,"0"0"0,-7-15-777,17 45-2030,-11 44 1124,7-24 0,0 3-459,-1 5 0,-2 4 1,1 0 353,-1-2 0,0-1 0,3 1 210,3 4 0,3 2 0,5-2 299,5-5 1,4-2 0,5-6-180,7-8 0,5-7 0,2-7-150,8-11 0,3-10 0,-3-5-120,-5-4 0,-3-6 1,-5-4 149,-4-5 0,-4-5 0,-10 0 0,-11 6 0,-9-1 0,-3 4-195,-6-10 0,-8 13 135,-6 28 0,0 13 0,7 7 0,5 7 0,4 19 0,0 0 0</inkml:trace>
  <inkml:trace contextRef="#ctx0" brushRef="#br0" timeOffset="72232">1103 8118 7533,'-41'-26'655,"0"-1"0,1 1 1,1 2-1,1 1 0,2 6-899,3 8 0,3 6-116,4 6 1,2 5-1,-6 18 90,17 7 135,22-1 0,10-1 315,12-5 0,7-3-60,-2-3 0,3-1 0,0-2-364,-7-5 1,1-1 0,1-3 273,12-2 0,3-3 0,-7-1-75,-14-1 0,-1-2 45,16-5 0,6-3 0,-10-4 135,-14-5 0,-7-4 135,0-12 0,-11-1-270,-25 4 0,-12 4-256,-4 6 0,-6 5 136,4 9 0,-3 3 0,4 4 30,9 3 0,0 6-630,-12 13 1,-4 9 0,8 2 719,13 8 0,6 3 0,-3-4 0,-1 3 0,6-2 0,13 8 0,1-1 0</inkml:trace>
  <inkml:trace contextRef="#ctx0" brushRef="#br0" timeOffset="72731">3892 8206 7533,'-36'-30'655,"0"0"0,-1 0 1,-5 4-1,-1 3 0,6 16-494,11 24 0,4 9-701,-11 6 0,2 1 315,10-4 1,5 2-91,5 12 0,5-1 225,6-9-180,12 3 0,4-3 450,7-11 180,19-2 0,9-6-180,-5-13 0,0-5-526,0 5 0,0-4 466,-4-8 0,0-4 0,-6-1-30,-12 3 0,-1-3 120,10-8 0,3-5 0,-7 3-120,-12 6 0,-2 0 119,3-13 1,1-5 0,-5 5-120,-6-7 45,-15-5 0,-8 5 45,-10 21-660,-5 4 0,-8-1 1,3 8-286,8 10 1,-1 6 764,-16 1 0,-7 3 0,8 3 0,11 4 0,3 4 0,-2-1 0,0 0 0,-1 0 0</inkml:trace>
  <inkml:trace contextRef="#ctx0" brushRef="#br0" timeOffset="73165">3818 6582 7533,'-42'-11'314,"0"1"1,0 0 0,0-1 0,-1-2 0,3-1 0,1 8-1,-7 17 1,7 6-135,7 1 90,1 18 0,4 7-45,18-9 0,3 0-405,-2 4 0,5 1-60,10-6 0,5 2 0,4-5-1399,9 0 1,2-4 1238,-2 7 1,4-4 219,14-8 0,-1-7 180,-3-7 90,9-8 0,2-4-180,-5-9 389,-11 0 1,4-5 0,-6 0-210,-11 2 0,-2-3 390,9-15 0,2-8 0,-9 1-480,-14-1 0,-7 1 89,7-8 1,-11 5-90,-29 10 0,-11 13 0,5 23 0,-3 8 0,3-4 0,0 0 0,1 0 0</inkml:trace>
  <inkml:trace contextRef="#ctx0" brushRef="#br0" timeOffset="76783">2343 7536 7533,'0'-44'-90,"0"12"90,6 14-180,-5 7 0,10 10 270,-10-4 180,5 5-270,-6 0 180,0 5-90,0-4 0,0 10-90,0-4 0,0 6-90,0-1 90,0-5-90,0 4 0,0-4 270,0 0-270,0-2 449,0 1-359,0-5 90,0 5 0,0-6 0,5 0-180,-3 0 180,3-6-180,1 5 0,-5-5 90,5 6 90,-6 0-90,0 0 0,-6 0 0,5 0 90,-5 6 0,6-5 90,0 10-90,0-10 0,6 5-90,1-6 0,11 0-90,-5 0 90,5-6-90,-5 5 90,-1-10-90,-5 4 90,-2 0 0,-5 2 0,-11-1 0,3 5 90,-15 1-90,9 1 90,-9 5-90,9-1 180,1-3-180,8 3 0,16-5-270,-3 0-90,21 0 180,-8-5 180,4 3 270,-13-3 90,-12 5-360,-1 0 90,-10 5 0,4-3-360,-6 9 270,6-10 0,2 10 0,5-10 0,0 5 0,0-6 90,0 0-90,0-6-180,0 0 180,0-1-180,-6 1 270,-6 6 0,-7 0 0,-1 6-90,8 1 90,1 5 0,10-5 90,-5-2-90,12-5-90,0 0 0,12-11 0,-4-2-360,4-12 180,-11 0-270,-7 11 450,-1 3-179,-16 11 358,9 0-269,-5 0 360,2 0 0,10 0-270,-5 0 0,6 0 0,0 0-270,0 6 450,0-5-90,0 4-180,0-5 180,0 0 90,0 6-720,0-5-269,0 11 1259,0-11 89,0 10-449,0-10 270,-5 5-270,4-6-270,-5 0 180,6 0-450,0 0 540,0 5-270,0 2 180,0 11 0,0-10 0,0 3 0</inkml:trace>
  <inkml:trace contextRef="#ctx0" brushRef="#br0" timeOffset="80515">1177 6172 7083,'-19'-19'-90,"1"1"270,6 11-180,-6-9 180,4 8-90,-15-16 0,-2 5 0,-2 0-135,9 6 0,1 2 135,1 3-45,-3 0 0,-1 0-45,3 1 134,-6 2 1,0 3-135,0 2 180,-3 7 0,1 3-90,0 6 90,-3 6 0,-1 1-304,5 1 258,-2 7 1,1 1-45,2-2-135,4 9 0,3 2 135,7-2-90,0 6 0,2 2-180,10-3 135,-5 2 1,0 0-372,7 4 461,-5-1 0,1 1-345,4-22 0,0 1 300,-2 8 0,-2 4 0,2-4 0,2-10 0,1 0 0,-1 12 0,1 4 0,1-5 0,6 9 0,-2-14 0,2 5 0,-1-6 0,2 6 0,3 5 0,0 0 0,-8-6 0,2 4 0,1-1 0,-1-3-45,-4 1 0,0-1 45,4-7 0,-5 5 0,0-1 0,6-9 0,-4 3 0,2 0-90,9-6 121,5 20-121,-4-22 270,9 20-180,-9-18 0,0 6 0,1 2 0,0 6 45,0 4 0,-1 1-133,-6 3 88,-1-10 0,1 6 0,-1-5-43,-3-8 1,0 0-18,3 15 0,2 6 0,-1-6 60,-1-14 0,0-1-90,0 14 0,1 5 1,0-8-1,6 4 60,-5-11 0,1 5 0,0-7 120,5-3-180,-1 9 0,1-2 270,-1-15 330,4 21-510,-6-25 331,0 10-331,-5-10 0,-1 3 565,-1 1-475,-3-4 694,3 15-695,1-14 91,1 25-90,5-18 0,11 19-90,-7-20-45,5-5 0,3-3 45,-1-5-45,10 1 0,2-1-45,3-7-489,8 0 1,0-2 488,-6-6 120,-8 2 0,6-1 0,-6-1-30,8-6 30,-6 5 0,6 0 0,-5 0 60,11-5-30,-10 4 0,6 1 0,-5 1-15,-11 3 0,0 0-45,9-2 0,5 0 0,-5 1 0,-4 4 0,0 1 30,5-2 0,4 0 0,-4 0 15,-4 2 0,-1 0-45,9 3 0,3 2 0,-4-2 44,-10-2 1,1 1-75,11 4 0,4 3 1,-4-2 73,-11-3 1,-1 0-45,10 4 0,5 0 0,-6 0 0,-11-4 0,-1 0-30,10 2 0,6 0 1,-6-1 29,11-4-60,-11 1 0,6 0 0,-6-1 60,-10 0 0,0-2-90,9 0 0,5-1 0,-5 0 0,-9 2 0,-1-1 30,8-4 0,5-1 0,-6 0 60,14-2-60,-4-2 0,8-3 0,-6 1 105,-11 4 0,-1 0-45,0 0 0,4-1 0,-3 2 225,3 1 0,-4 1-225,0 4 359,5-2 1,1 1-360,-8 2 135,7 0 0,0 0-225,0 0-394,9 1 0,1 3 124,-2 3 120,-10-4 0,4-1 0,-4 0 60,12 3 0,-12-4 0,5-1 1,-6-1-1,6 1 90,9 0 0,-2 0 0,-14 0-176,8-4 1,-2-3 355,-14-1 326,7-3 0,-2-1-416,-12 3 269,8-7 1,-1-1-180,-8 6 90,3-10 0,0-3-90,-5 2-45,0-6 0,-1-2-225,-6 0 270,4-12 0,-2-2-180,-7 4 90,2 8 0,1-6 0,-1 5 0,-3-13 60,-1 14 0,2-6 0,-2 5-60,-1-12 30,-1 10 0,-2-4 0,2 4-30,-1-12-90,0 13 0,0-6 0,1 5 90,1-10-60,0 11 0,0-6 0,0 5 60,0 9 0,0 0 0,0-14 0,0-6 0,0 5-45,0 11 0,0 0 75,0-13 0,0-5 0,0 6-30,0 12 0,0 1 180,-2-10 0,0-4 0,0 4-90,2 10 0,-1 0-60,-2-8 0,-2-5 0,2 6-30,1-11 0,-2 14 0,-3-5 0,2 7 0,2-2 0,-8-8 0,0 2 0,8 14-90,-8-9 0,0 1 90,9 13 0,-10-14 0,1 1 0,9 13 224,-6-10 1,-1-2-225,2 9 315,2-6 0,-2 0-225,-6 1 180,7 1 0,0 1-180,-6-1 269,-1-20-359,1 19 90,-1-19-270,1 25-271,-6-18 272,4 25-271,-9-19 360,4 19-360,-17-14 270,8 15 45,-5 5 0,-3 0 45,-2-3 60,6 7 0,-5 1 0,2 0 381,7 1 1,-1-1-382,-13 0 0,-6 0 0,4 1-12,8 3 1,-1-1 86,0-1 0,-6-1 0,0 0 0,5 0-182,-3-1 1,0 1 113,0 0 1,-7 0-1,1-1 1,4 2-430,-4-2 0,0 1 452,3 0 0,-8 0 0,1 0 0,7 1 0,-1 1 0,0 0 22,0-1 1,-7-1-1,0 0 1,7 0-23,6 3 0,0-1 0,-6-1 0,-7-2 0,-1 1 0,9 1 0,7 1 0,1 0 0,-4-2 0,-8-2 0,0 0 0,8 2 0,5 2 0,1-1 0,-2-2 0,-6-3 0,0 1 0,6 1 0,2 4 0,1-1 30,-14-4 0,-5-2 0,7 0-30,15 4 0,0 0 30,-11-1 0,-5-1 0,6-1-30,13 1 0,1 0 0,-9 1 0,-4 1 0,5 1 0,-12-4-150,13 3 0,-4-1 0,4 3-30,-13 0 30,13 0 0,-4-1 0,4 3 150,-13 5-135,-3 1 0,1 1 46,4 6-31,13-3 0,-5 1 0,5-3 30,-14 2 0,-2 6 0,2 1 0,8-8 0,1 8 0,3 1 479,9-3-839,-4 5 1,0 0 89,10-3 405,1 2 1,-1 2 0,1 5-1,-3 11 1</inkml:trace>
  <inkml:trace contextRef="#ctx0" brushRef="#br0" timeOffset="191754">14392 7078 7533,'-37'12'0</inkml:trace>
  <inkml:trace contextRef="#ctx0" brushRef="#br0" timeOffset="192285">14367 6892 7533,'-5'-50'-450,"4"12"810,-5 13-270,6 8 629,6 5-449,-5-2-3547,10-4 1703,-10 11 3523,5-4-1679,-6 10 1039,-6-5-1399,-1 6 360,-10 17-270,8-8 180,-13 26-270,19-20-90,-8 14 270,11-15 180,6-2-270,1-7 0,27-15 0,-10 1-175,4-4 0,2-3 85,-1-4 1721,-9 6 1,1-3-1722,-2-6 0,-2 0 90,5-8 90,-8 4 0,-5 2-90,-9 4 90,-29 3 180,6 13-1857,-11 16 1,-1 5 1856,3 2-1005,-1 10 1,3 2 734,13-1-624,2-3 1,3 0 533,10 2-270,13 2 180,5-17 90,19-8-1529,8-10 809,-8 3 1158,6-9 1,-11 4-1,2-5 1</inkml:trace>
  <inkml:trace contextRef="#ctx0" brushRef="#br0" timeOffset="192868">14231 5875 7533,'-25'-38'1079,"6"13"-1709,-5 14 720,11 16 0,-11 8 180,11 6 180,0 17-270,8-9 0,5 15-180,0-22-90,5 9 0,24-4 0,-11-5 45,8-9 0,4-4-346,10-1 256,-7-10 0,2-3 0,-3 1 1,-1-2 44,1-8 0,-2-3-189,-1 0 0,-3-1 279,-5-4 0,-3-2 45,-5 4 0,-1 0 315,4-10-270,-20 9-90,3 16 449,-11 2-179,-6 10 251,-2 13-431,1 3 90,1 4 607,11 9-607,2-12-450,5 8 180,5-1 90,2-14-629,5 9-1080,17-6 1709,16-4 0,-20-8 0,2 0 0,3-3 0,1 0 0</inkml:trace>
  <inkml:trace contextRef="#ctx0" brushRef="#br0" timeOffset="193069">14938 6036 7533,'-28'-19'1619,"17"1"-1529,25 6 0,16-1-630,7 1 180,-4 0 270,3 5-449,-1-4 416,4-2 0,5-1 0,-1-3 0</inkml:trace>
  <inkml:trace contextRef="#ctx0" brushRef="#br0" timeOffset="193252">14962 5838 7533,'-19'-12'719,"7"-1"-719,12-5 0,7 10-180,16-9 270,-8 10 0,13 1-719,3-5 449,-9 9-180,12-3 0,2-1 360,-7 5 0,12-4 0,-10-1 0,0-1 0</inkml:trace>
  <inkml:trace contextRef="#ctx0" brushRef="#br0" timeOffset="193535">15408 5615 7083,'0'-41'1889,"0"2"-5166,0 38 1253,0-5 3613,-5 6-1409,-2 0 590,-6 17-770,7-8-270,-5 20 90,9-4 270,-3-4-90,5 7 3276,5-3-3520,2 1 244,16 5 0,4-17 0,15-3-3140,-9-11 3140,3-6-151,6-6 151,-8-19 45,-9 13 0,-2-2 0,-11-4 0,-3-2-45,1 1 0,-3 1 90,-13-15-90,-1 3-180,-16 11-180,-9 6-179,-7 7 269,8 12-630,7 7 900,12 16 0,-1-2 0,1 9 0</inkml:trace>
  <inkml:trace contextRef="#ctx0" brushRef="#br0" timeOffset="193800">15768 5751 7533,'-35'-19'719,"8"6"-539,27 8 0,0 5-180,5 0 360,8 0-360,1 0 270,9 0-90,-9 5-180,4-3 0,0 14 90,-10-7 89,8 3 91,-9 21-989,-11 7 719,-4-11 0,-3 0 0,-2-1 0,-2-1 0,-3-6 0,1 0 0</inkml:trace>
  <inkml:trace contextRef="#ctx0" brushRef="#br0" timeOffset="194217">16028 5429 7533,'0'-32'1259,"0"7"-719,0 13-360,0 6-180,0 6 449,0 6-269,6-5 90,-5 16 90,10-3-360,-9 10 0,9 1 90,-4 11-90,5-8-45,-3 0 0,0 1 45,5 2-90,4 10 180,-6-12 0,0-14 180,12 8-270,-9-16 90,8-7 359,-5-18-359,-9-2 0,7-10 180,-9-12-180,5 8-437,-5-15 437,4 1-3048,-4 8 2329,0-8 179,10 6-1398,-9 9 1308,10 2 0,0 8-899,-4 15 539,9-3 900,-9 11 0,4 5 0,-6 2 0</inkml:trace>
  <inkml:trace contextRef="#ctx0" brushRef="#br0" timeOffset="194417">16624 5553 7533,'-28'-26'1799,"6"2"-990,28 12-629,-5-1 90,10 1-315,10 0 0,4 1-944,13-10-650,-5 11 1,0 1-146,4-8 1784,5 10 0,-9-5 0,10-1 0</inkml:trace>
  <inkml:trace contextRef="#ctx0" brushRef="#br0" timeOffset="194552">16624 5354 7533,'-15'-12'-360,"10"0"360,30-1-90,1 6 180,10-3-450,7 3-2917,-3 0 1943,8-4 1334,-11 9 0,1-9 0,-1 5 0</inkml:trace>
  <inkml:trace contextRef="#ctx0" brushRef="#br0" timeOffset="194836">17168 5144 7533,'-7'-28'809,"-4"1"-449,10 25 180,-10-9-270,10 10 89,-16 6-359,14 4 360,-19 30-450,20-20 0,-4 11 0,1 2 0,5-8-180,2 8 1,1 0 359,4-9-180,8-1 0,4-4 90,5-10 180,17 3-180,1-11 0,-8-11-284,1-2 0,0-4 284,2-12 150,-15 5 0,1-6 0,-4 4 210,3-8-270,-8 0 0,-5-1 90,-9-3-360,-7 6-270,-13 12 0,-5 4-90,-12 2 445,7 12 1,-1 4 0,6 6 0,2 4-1,1 3 1,0 1 0</inkml:trace>
  <inkml:trace contextRef="#ctx0" brushRef="#br1" timeOffset="196769">17305 7511 15163,'-21'42'-2689,"16"-20"1372,18-53 1466,1-9-476,-25-4-277,-16 42 630,-1 7 1,14 16 0,6 5 0,8 12 0</inkml:trace>
  <inkml:trace contextRef="#ctx0" brushRef="#br1" timeOffset="197304">20256 6817 20427,'16'-34'-1093,"1"1"1,-1-1 0,-3 6-22,-6 14 291,-2 2 478,-27 6 1069,11 6 121,-34 0-234,28 0-791,-23 6 1210,30 0-1023,-12 7 516,21-1-931,6-5-286,9-1 359,28-12 199,-13 5 87,17-16-163,-25 9 364,-3-21-96,-57 36 0,6 3 1,-3 12-1,1 0 1</inkml:trace>
  <inkml:trace contextRef="#ctx0" brushRef="#br1" timeOffset="197903">17714 6074 20427,'-21'-40'-1093,"1"0"1,-2 7 0,-2 8-1287,-16 14 3563,-5 16-218,35-3-21,-6 3-713,16-5 419,16 6-907,-1-5 1265,32 5-200,-23-1-799,4-2 0,0 1-162,-4 3-413,22-2 720,-30-10-366,-44-13-44,-5 3 194,1 8 1,-6 1 0,3 1-693,6 0 0,0 5 713,-3 6 1,-4 7 0,5 0-1,6 4 1,2 2 0,-7 15-1,1 0 1</inkml:trace>
  <inkml:trace contextRef="#ctx0" brushRef="#br0" timeOffset="198504">20318 10671 7533,'-36'-30'90,"-14"31"90,3 9-545,22 10 1,-1 8 0,2 1 0,-4 7 0,2 2 0,1-3 0,1-1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51:30.067"/>
    </inkml:context>
    <inkml:brush xml:id="br0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10202 3632 25395,'26'-21'-3277,"9"5"3873,-2 14 1,4 4-513,2-2 0,3 0-14,4 0 0,5 0 1,-3 0 4,-9-2 0,-2 0 0,4 0-24,2-1 0,4 0 0,3-1 0,-2 0 0,-3 0 88,4-1 1,-3 1 0,6-2-94,-11 1 1,5-1-1,4 0 1,0 0 0,0 0-1,-4 0 1,-6 1 248,11-1 0,-6 1 0,4-1-377,-8 2 0,5 0 0,3 0 1,-2 0-1,-3 0 0,-6 1 184,11 0 0,-3 1-109,3 1 0,3 1 1,-9 1 1089,2 4-1306,-14-6 0,-6 4-400,-17 7-1003,-24-3 1524,-2 6 0,-29-1 1,15 0-1</inkml:trace>
  <inkml:trace contextRef="#ctx0" brushRef="#br0" timeOffset="760">10301 3532 26413,'-6'-27'-3277,"0"5"0,6 22 0,0 0 4368,6 0 291,0 0-305,23-5-301,-7 3-749,9-6 1,2 0 2463,-2 5-1210,14-8 1,1 0-1366,0 2 83,-15 3 0,5-3 1,-4 1-73,-1-2 1,-1 1 23,2 2 1,-2 0-44,6-10-137,-13 11 172,-15-7-1526,3 6 1078,-11-4-2075,0 10 53,0-5-48,-5 6 2631,-8 0 298,0 0-378,-11 6 1480,10 1-1193,-3 5 1441,-1 6-168,9-4-467,-7 15-2818,14-3-820,-3 11 184,5-11 1182,-1 0 1,2-1-1009,4 0 1287,1 14 0,1 2-703,1-8 1189,4 10 0,-2 0-512,-7-12 900,5 7 1,0-1-215,-6-13 222,3 22-77,-5-38 352,0 3 129,-5-17 1047,-2-1-273,-5-5-81,5 0-407,-21-12 673,17 4-802,-10 2 1,-3 0 721,-4-8-665,5 10 0,-2 1-492,1 0 0,-2 0 202,-5 2 0,0 0-17,5-2 0,0 0 319,-3 2 1,-1 1-415,-1-1 0,1 1 250,6 2 0,0 1-257,-15-1 0,2 2 1,1 1-1,-11 2 1</inkml:trace>
  <inkml:trace contextRef="#ctx0" brushRef="#br0" timeOffset="7966">27284 7561 17678,'18'-31'-274,"12"-6"1256,-2 4-1644,-9 15 1,3 0 546,6-4 0,3-2-978,-4 2 1,1-2 0,0 1 860,0 1 1,0 0 0,1-2 251,2-1 1,1-1 0,1-2 0,0 3-189,5-4 1,0 2 0,1-1 60,-4 2 0,0-2 0,1 1 0,-3 2-696,5-2 0,-2 1 1,-2 2 551,-5 2 1,-1 2 0,-2 2-181,-1 2 0,-1 2 66,15-5 21,-9 1 266,-12 11 1,-6-4 0,1 4 0</inkml:trace>
  <inkml:trace contextRef="#ctx0" brushRef="#br0" timeOffset="8500">27222 7461 10937,'-33'0'0,"4"0"180,22-5-682,1 4 440,6-5 389,0 1-197,0-8-99,6 0 114,12-22 229,3 13-402,-7 2 0,2-1 306,4 0 1,1-1-604,4-6 0,1-1 345,8-3 0,1 1-742,-8 5 0,-2 1 931,0 4 1,-3 1-175,9-5-133,-16 12 257,7-4 452,-21 16-676,5-5 1008,-6 6-1310,-11 11 444,-3 8-82,-16 19 501,9 0-579,-3-1-10,7 4-929,8-13 853,-7 8 32,14 5-250,-3 5 242,6-13 1,3 1-353,4 1 0,2-1 282,5 1 1,2-1-51,1 0 1,3-1 5,3-1 0,0-2 35,-10-6 0,-1-2-44,5 0 1,-1-3 742,-3 0-824,-2-1 802,-6-11-175,-12-7 660,-1-1-499,-11-16-184,-23 3 38,5-5 33,8 10 0,-3 0-86,-2-3 1,0 1-1318,3 3 1,-1 1 1171,-8-3 0,-1 2-186,0 2 0,2 1-637,10 1 0,1 1 798,-4-1 0,3 1-194,-8-3 1,15 6-1,-2 0 1</inkml:trace>
  <inkml:trace contextRef="#ctx0" brushRef="#br0" timeOffset="9620">24916 6123 18360,'-13'0'-1349,"2"0"1619,11 0 0,16-5 552,-6-2 777,13 0-1159,-5 1-36,-5 6-314,11-5 484,-10 3-404,15 8-419,-14 2-1189,14 27-863,-16-13 1618,2 6 0,-1 1-617,2 2 918,6 6 0,1 0-945,-5-5-8,10 8 0,1 0 615,-6-9 583,8 7 0,1-1 212,-7-7-158,-4-5 1,5 4 0,-5-3-398,3 12 480,-4-6 1,3 6 0,-2-5-47,-7-9 0,1-1 75,5 13 1,3 6 0,-3-5 66,-5-11 1,0 0-30,8 14 0,2 6 0,-4-5 133,-5-11 0,-1 0-101,2 3 1,3 6 0,0 0-1,-3-6 80,-1-2 1,0 0-157,2 1 0,4 7 1,0-1-1,-4-4 48,-2-1 1,-1 0-80,4 0 0,3 6 0,-1-1 1,-3-3 26,-2 1 0,0 1-23,2 0 1,4 6-1,0 1 1,-4-7-22,-2-2 0,0 0 12,2 4 0,4 7 1,-1 0-1,-2-7-2,-3-1 0,-1 0 37,-2-4 1,2 5-1,0 3 1,-1-2 0,-2-5 24,3 10 1,-1 1 15,-4-7 1,1 7 0,0 2 0,0-2 0,-1-7 42,3 8 1,1-1-44,-5-6 1,1 5-1,-1 3 1,1-2-1,-1-7 23,0-5 0,0-5 1,1 4-18,-1 4 0,2 6 0,0 1 0,0-2 0,-1-5 29,3 8 0,3-1-105,-3-9 0,4 5 0,0 1 0,1-2 0,-3-6-74,4 6 1,2 0-2,-3-7 0,5 5 1,1 2-1,-1-2 1,-3-5-127,6 9 0,0-1 89,-5-9 1,2 4-1,1 2 1,-1-2 0,-4-4-84,4 8 0,0 1 46,-2-1 1,4 6 0,-1-1 0,-3-5 16,-2-1 0,-1 0 80,0 2 1,2 6-1,0 0 1,-2-6 62,0-2 1,-1 0 38,-2 1 0,0 8 1,0-1-1,-2-6 69,2-2 1,-2 0-92,-3 1 1,1 7-1,0 1 1,-2-7-1463,2-2 0,-1-1 1472,-2 3 1,0 4-1,-1-5 1,0-4-1,-1-1 1,0 3-1,0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52:15.952"/>
    </inkml:context>
    <inkml:brush xml:id="br0">
      <inkml:brushProperty name="width" value="0.12095" units="cm"/>
      <inkml:brushProperty name="height" value="0.12095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2715 14724 10138,'-33'-15'1,"0"1"1,0-1 0,-6-11 0,14-7-51,31-1 1,15-7 0,6-2-1,-3 4-1044,-4 0 1,-1 3 0,1-5 672,-3 5 1,0-2-1,1-3 1,0-1-1,0-1 392,-1 3 0,0-2 0,0-2 0,0 1 0,-1 1 0,-1 3-220,3-5 1,-3 4 0,1-1 0,2-8 261,-4 12 0,1-5 0,1-3 0,1-3 0,0-1 0,0 0 0,-1 1 0,0 1 0,-1 4 0,-2 4-142,2-8 1,-1 7-1,-2 1 1,1-2 0,1-7 130,-2 9 1,1-5 0,0-3-1,2-2 1,-1-2 0,1-1-1,-1 1 1,-1 2 0,0 2-1,-1 4 1,-2 4 44,1-7 0,-1 7 1,-1 2-1,-1-2 1,2-5-20,-1 3 0,1-4 0,1-4 0,0-2 1,-1 1-1,1 0 0,-2 3 0,-1 5 0,-2 5 86,2-13 0,-4 9 1,1-4 32,0 1 1,0-4 0,0-2-1,-1 4 1,-1 9-52,-2 2 0,-2 4-9,-4-15 1,-1 6-98,3 25-280,-19-1-17,19 16-607,-19 5 592,20 2-346,-26 17 388,18-9 342,-18 19 114,14-24-122,-10 17 421,16-24 18,-9 8-267,16-11 1468,-4 6-1775,-6 6 180,2 8-241,-12 5 0,-3 2 174,-1 10-181,-2-8 1,-6 4 0,2-3 178,6-4 1,-2-1-28,-3 1 0,-5 4 0,-2-1 1,6-4 934,-3 2 0,1-1-899,0-2 0,-4 4 0,0 0 1,6-5-56,3-3 0,2-1 158,-2 2 1,-2 2-1,7-4 102,2-4 82,10-4 2725,23-18-3102,13-13 0,3-5 153,10-7-100,-7 5 0,5-5 0,-5 4 5,-11 9 1,0 0-37,9-5 0,5-1 0,-6 5-70,4 3 37,2 5 1,0 8-120,-5 22 136,-5 11 1,-2 6-231,-8-10 1,-1 3 265,0 15 0,1 7 0,0-6-287,2-9 1,1 0 263,-1 4 1,2 7-1,0 1 1,0-7-32,5-1 1,4-1 55,-5-7 1,4 4 0,2 2 0,-1-2 0,-3-7-41,6 5 0,3-4 44,1-1 1,7 4-1,-1-2 1,-6-5 71,-6-5 1,-1-3-89,12 3 1,5 1 0,-7-4 161,3-2-108,-4-6 0,-3-2 65,-18-7 768,7-5-402,-26-2-2589,3-39 2593,-12 15-395,6-13 0,2-5-1048,-1 19 1,-1-1 1085,1-12 1,0-5-477,-1 1 1,-1-4 0,-1 3 362,3 14 0,0 2 0,-2-6-147,-1 0 1,-1-8 0,-1-3 0,-1 0 0,1 2 0,0 6 158,-1-4 0,0 5 0,-2-7-58,1 8 1,-1-7 0,-2-3 0,0-2 0,-1 3 0,2 3 0,2 8-201,-1-3 1,1 7-1,-1-3 243,-2-7 0,-2-5 1,0 4-1,1 14 1,-8 10-1,1 16 1</inkml:trace>
  <inkml:trace contextRef="#ctx0" brushRef="#br1" timeOffset="24059">4103 13819 7533,'-26'-33'-810,"8"4"540,12 17 540,6 5-180,0 2-90,0 5 180,0 0 0,0 5 180,0 8-1,0 6-89,0 11-90,6 7 0,-5 7-520,2-17 1,0 1 429,-3 3 0,0 0-45,0 8 0,0 2 44,0 0 1,0 1-716,0 7 0,0 0 671,0-5 0,0 0-45,0-3 0,0-1-17,-3-8 0,0-2 107,2 18-90,-5-16 90,1-7-90,4-13 581,-5-7-671,6-5 1502,0 0-1502,0-5 63,0 3-63,0-3-180,0 5-90,0 0 0,-5 0 1,-2 0-1</inkml:trace>
  <inkml:trace contextRef="#ctx0" brushRef="#br1" timeOffset="24459">4140 13708 7533,'-26'-17'209,"-1"1"1,0 1 0,3 6-300,4 15 0,-10 13 540,4 18-405,8-18 0,0 1-279,4 5 0,2 3 413,-3 5 1,0 2-916,-1 7 1,1 4 855,4-3 0,1 4 0,-1 2-571,0-5 0,-2 2 0,1 1 0,0 2 496,5-10 0,0 1 0,0 2 0,1 0 0,0 1 0,-1 0-263,0-1 0,0 1 0,0 0 1,-1 1-1,1 0 0,1 0 0,0 1 192,1 2 0,0 1 1,1 1-1,1-1 1,0 1-1,0-1 0,0-1-153,0 4 1,0-1-1,0 0 1,1 0 0,1-1-1,0 0 134,2-4 0,0 0 0,1 0 0,0-1 0,1-1 1,1-2 18,1 8 0,1-2 1,1-2-1,1-2 56,2 5 0,0-3 0,2-1 286,-1-6 0,1-1 1,1-2-182,2 10 0,1-3 382,2-9 1,1-3-653,0-7 0,0-3 1286,12-3-1151,0-17 0,-12-17 0,-1-9 0</inkml:trace>
  <inkml:trace contextRef="#ctx0" brushRef="#br1" timeOffset="25275">4103 13745 7533,'-27'-40'-1709,"4"11"2338,23 23 91,0 6-90,0 0-361,0 6 451,0 6-360,12 13-450,-4 12 180,10 8-404,-9-19 1,0 2 358,1 5 0,-1 2-684,1 9 0,-1 4 579,-2-10 0,-1 1 0,-1 3-638,0-4 0,0 3 0,-1 0 0,0-1 668,-1 3 0,0-1 0,-1 5-15,0-9 0,1 4 0,-1 2 0,0 1 0,-1-2 1,0-2-46,0 7 0,-1-3 0,0 1 0,-1 2 30,1-5 0,0 3 0,0 2 0,0-1 0,0 0 0,0-3-298,1-1 0,0-2 1,1 0-1,-1-1 1,0 0 312,-1 6 0,0-1 0,1 0 0,-1-2-113,2 4 0,0-1 1,0-2 187,-2-4 0,0-1 0,0-2 153,-3 13 1,0-2-49,0-6 0,-1-1-90,-1-9 0,-2-1-45,1-4 0,0-2 180,-12 12 1457,-2 2-1817,1-2 2003,1-12-2093,6-7 1532,5-11-1442,1-2 1006,6-5-1006,0 0 143,-5-5-143,3 3-179,-3-14 359,-1 13-180,5-14 270,-5 16 0,6-10 0,0 10-180,-5-5 629,4 12-179,-10 1 0,9 5-180,-9 0 0,10 1-270,-10-1 90,9 1-540,-9-6 360,10 3-180,-10-2-89,10-2 269,-10 6 180,4-6 0,-11 12 0,4 1 0,-9 12 0,3 0 0,-4 6 0,-1-5 0,5-1 0,8-12 0,1-7 0,10-6 0,-5-12 0,12-17 0,-5 1 0,16-25 0,-4 8 0</inkml:trace>
  <inkml:trace contextRef="#ctx0" brushRef="#br1" timeOffset="25692">4078 13956 7533,'-16'-30'0,"-1"1"0,4 3 0,3 4 449,4 10-269,6 7 270,0 5-720,-5 11 90,3 19 360,-3-6 0,-1 3-225,5 11 0,1 4-880,-3-7 1,-1 1-1,0 3 895,2 8 0,0 3 0,-1 2 12,0-14 0,-1 2 0,0 1 0,0 1 0,1 1-410,1-2 1,1 2 0,-1 0 0,1 1 0,0 0 0,0 1 442,-1 3 0,0 0 0,0 1 0,0 0 0,0-1 0,1-1-400,0 3 0,1-2 1,0 0-1,1-2 1,-1 0 348,0-4 0,0 0 0,-1-2 0,2 0 0,-1-1-190,1 3 1,1-2-1,-1 0 1,0-1 225,0 9 0,-1-1 0,1 1 0,0-9 0,1 1 0,0-1 0,-2-1 0,0 4 0,-2-1 0,-1-2 345,-5 12 1,-2-4-301,1-8 0,-3-2 497,-2-5 0,-2-2-542,1-5 0,0-2-899,-17 9 719,0-13 1748,2-8-1568,5-11 0,0-11 0,0-3 0</inkml:trace>
  <inkml:trace contextRef="#ctx0" brushRef="#br1" timeOffset="26159">4798 13212 7533,'-6'-32'449,"-1"7"-269,0 13 180,-4 1 90,10 15-90,-10 14-180,10 4-1,-5 19 541,6 8-540,0-8-247,0-15 1,0 2 66,0 1 0,0 1-1948,0 18 1678,2-15 1,2 0 179,-1 1 0,1-2 45,-1-2 0,0 0-630,3 2 0,-1 3 675,-3 9 0,-2 0 0,3-12 0,-1 0 0,-2 12 0,0 1 0</inkml:trace>
  <inkml:trace contextRef="#ctx0" brushRef="#br1" timeOffset="26643">4872 15331 7533,'-10'-23'1079,"-1"0"0,-5-6-1258,16 30 179,0 17-90,5 12 270,-3 3-387,3 16 432,-4-17 0,-2 2-1710,1-4 0,0 0 1575,3 11 0,0 2-150,-3-3 0,0 3 0,1-2-751,3-4 1,0-1 0,-1 2 720,-2-2 0,-1 3 0,0 1 1,1 1 35,0-1 0,1 2 0,1 1 0,-1-1 0,1-2-323,-1 1 1,-1-2 0,1 0 0,0 3 322,-1 2 0,0 2 0,0 2 0,1 0 0,-1-1-208,1-3 1,1 1 0,-1-1 0,0-1-1,0-2 239,0 1 1,0-3 0,-1 0-1,1 5-61,0-4 1,1 3 0,-1 3 0,1 1 0,0-2 0,-1-2 0,1-6 62,2 8 1,0-6 0,-1 4 20,-1 0 0,0 6 0,-1 1 0,0-4 0,0-10 0,2-5 0,-2-5 0,-5 9 0,-5-6 0,-6-11 0</inkml:trace>
  <inkml:trace contextRef="#ctx0" brushRef="#br0" timeOffset="33900">5268 13881 13721,'-25'-37'-2998,"6"5"1572,-5 8 1114,16 11-463,-8 8 1043,14 5 516,-9 0-156,10 0-85,-10 0 386,15 0 125,14-6-200,4 5-337,3-4 0,2-1 74,8-1-578,-3 3 1,1 1 152,2-2-383,-5 9 1,-2 2-57,-6 3-184,2 31-363,-24-17 801,-12 11 0,-5 1-334,-7-3 481,4-7 1,-3 4-1,3-4-50,-5 7-21,-2 6 1,3-1 383,15-12-392,-2 3 1,5 0 527,11-11-886,30 11-211,-10-21 364,8 0 1,3-3-101,0-2 59,-9 3 1,-1 1-42,-5-5 274,-5 21-372,-21-12 793,-8 12 0,-3 1 358,-7-5-507,-4 10 0,1 0 93,4-9-220,6 6 1,3 0-114,6-8-76,2 23 459,10-25-1116,19 19-180,-8-18-175,19 18 214,-27-19-31,3 25 273,-11-23 482,-3 8 1,1 0 154,0-6 95,-1 9 1,1 0 102,2-10 33,16 27-515,-1-30 350,10-2 1,3-2 133,2 1-326,-3-6 0,-2 1-44,-4 5 245,-25 17 71,-13-2-626,-8-6 1,-10 2 0,3-2 989,5 0 1,-1 1-256,-3-3 0,-5 3 0,0-1 0,7-2 10,4 0 0,1-1-334,-3 5 1,-3 2 0,7-4-103,8 2 0,4 23 1,18-20-1</inkml:trace>
  <inkml:trace contextRef="#ctx0" brushRef="#br0" timeOffset="42566">29664 13150 11501,'-30'-33'-1050,"15"9"703,-13 30 976,20 8-5,-9 17 1,-1 7-279,10-14 1,0 4-1167,-4 7 1,-4 7 0,0 2 0,3-4 139,4-6 1,2-3 0,-1 6 731,-2-2 1,-1 5 0,-1 5 0,-1 1-1,1-1 1,0-1 0,2-6-84,-1 4 1,2-5 0,0 1 0,-1 6 65,1-4 1,-1 4 0,-1 5 0,-1 1 0,0 2 0,0 0 0,1-2 0,0-4-1,1-5-49,-1 4 0,2-6 0,-1-1 1,1 1-1,-3 6-57,2-4 1,-2 4-1,-1 4 1,0 1-1,0 1 1,0-1-1,0-2 1,1-4-1,1-5 27,-3 9 0,3-7 0,-2 0 0,-1 4 38,0-4 1,-3 4 0,0 2 0,-1 1 0,1-2 0,0-4 0,3-7 63,-3 2 1,3-6-1,-2 3 15,0 3 1,-3 5 0,0 1 0,1-4 0,4-7 498,-2-3 0,3-3-588,-4 20 1,5-5 17,6-20 1,12-16 0,1-19 0</inkml:trace>
  <inkml:trace contextRef="#ctx0" brushRef="#br0" timeOffset="43101">29664 13286 11581,'-10'-47'222,"1"1"1,0 1 0,0 10 35,2 21 15,2-3-124,5 16 704,0 1-1142,-6 7 441,0 16 1,0 5 236,-8 5-1378,2 3 0,-3 8 1,2-4 1168,2-10 0,-2 2-32,-2 3 0,-3 7 0,-1 0 0,3-6-41,0-1 1,0-1-19,-1 1 0,-3 5 1,-1 0-1,4-6 198,2-3 1,0-1-263,-2 5 0,-3 3 1,5-7 159,0 0-273,4 2 79,12-33-431,27-22 696,5-6-284,1-5 62,-2 9 0,-2 2-211,-11 6 316,13-5 1,4 2-771,5 4 259,5-3 438,-14 13 0,-2 5-668,-6 5 334,8-4 1,0-1-393,-9 6-1824,23-6 2176,-31 0 637,3-17 71,-18 2 6,-9-12 0,-6-4-363,3 11 1,-3-2 137,-4-9 0,-2-5 0,2 4-470,1 6 1,0-1 278,-4-9 0,-1-6 1,4 6-1682,1-5 1686,3 8 1,3 2 0,12 8 0,0 4 0</inkml:trace>
  <inkml:trace contextRef="#ctx0" brushRef="#br0" timeOffset="51198">26057 13596 16691,'-25'-11'-3277,"11"8"3796,-2-13-1746,9 14 1753,0-9-636,-4 10 531,10-4 10,-5 5-251,1 0 680,3-6-466,-3 5 200,5-5-41,0 1 368,5-8 197,8-1 395,6-14-141,11 1-780,-12 7 0,2-2-504,6-3 1,3 0 446,-6 4 0,2-2 1,1 0-848,4-3 0,1-1 1,2-1 534,-4 1 1,2 0 0,0-1 0,0-1-607,1 0 0,-1-1 0,1 0 1,0 0 383,-3 3 0,2-1 1,-1 0-1,0 1 0,-2 0-388,0-2 0,0 0 0,-2 0 1,1 2 357,9-6 0,1 1 0,-2-1-43,-3-2 1,0-1 0,0 1-26,0 4 1,0 1 0,0-1 116,-4 2 0,0-1 0,0 0 0,0 2 18,6-3 0,-1 2 0,-1 1-174,-5-1 0,-2 0 0,-1 2 407,8-2 1,-3 1-472,-9 3 1,-3 0 2182,2-11-2188,-8 17 1603,-11 6-2465,0 3 1483,-5 8-1686,3-3 621,-9 5-653,4 5 921,-5-3-753,-1 14 889,1-2 1051,0 5-16,-1-1 429,1-6 245,-6 1-472,-1 5-652,-6-4 473,0 3-712,-5-4-266,4-1-88,-5 1-146,12-6 137,-4-2 84,3-5-515,-5 0 52,12-5-772,-4-2 471,16-6 324,-5 1-438,12-1 1411,1-4-164,5 8 561,0-2 268,12 11-667,-9 0 127,8 0-492,1 17-438,2-2-958,6 21-144,-2-5-295,-5 1-33,-6-7 1112,-1-7-179,-11-17 666,4-8 1508,-4-17-867,5 3 1,1-8 0,-1 10 0</inkml:trace>
  <inkml:trace contextRef="#ctx0" brushRef="#br0" timeOffset="52282">27271 11935 13163,'0'26'-105,"6"-8"-494,1-12-635,11-6 1356,-4 0 169,9 0-185,-15-6 588,9-1-373,-16 0-269,5-3 588,-6 8 247,-6-9-909,-1 10-47,-11-5-75,5 1-281,-11 3 196,10-9-430,-9 5-13,4-7 36,-6-5 382,-5-7-180,-2-12-108,11 11 1,-1-3 468,-5-7 1,-1-2-527,7 8 1,0-1 0,0-2 517,-4-5 0,0-1 0,1-1 32,-1 0 0,0 0 0,0 0 102,2 2 0,1 0 0,-1 1-304,2 5 0,0 1 0,1 2 339,-5-4 0,0 4-54,6 9 1,1 3 15,-12-1 998,10 7-1056,8 10 1914,7-5-2260,5 12 1590,11 6-1299,-3 13 345,10 12-190,0 7-242,-11-17 1,-1 1 303,4 0 0,-2 0-183,-1 3 0,-1 1 300,-3-4 1,1 0-328,2 3 1,-1-1 450,-4 15-188,5-2 21,-6-18 191,0-13-133,0-23 168,0-15-347,0-24-41,2 20 0,1-2-150,0-2 1,1-1 55,2 1 0,0 0 80,-2 2 0,-1 1-84,3 6 1,-1 1 183,-3-8-301,3 14 270,1 18-370,-5 18 127,10 8 305,1 6-640,2-2-322,15-10-199,-8-8 924,9-6 0,-11-12 0,-2-1 0</inkml:trace>
  <inkml:trace contextRef="#ctx0" brushRef="#br0" timeOffset="52909">27594 11886 12163,'-19'-33'769,"1"-2"-905,0 16-121,-1-11 399,-12-8-734,16 15 0,-2-3 722,-4-7 0,0-2-708,3-4 0,3-3 469,2 9 1,1-3 0,1 0-632,1-2 1,2-1 0,1-2 601,0-5 1,0-2 0,2 0 100,0 0 0,1 0 1,0 0 96,2-1 0,0 1 0,1 1-8,1 7 1,0 0 0,0 2 89,-3-10 0,0 4 19,3 13 1,-1 5 353,-10-4-38,10 19-371,-10 11 827,9 5-960,-9 19 173,4 15-142,4-10 1,-1 3 384,1 5 0,1 1-366,1 2 1,2 1 66,-1 2 1,0 1-103,-1-3 1,2-1-51,1-2 0,1-2-71,0-9 1,1-3-192,9 7 129,-6-31 163,4-36 84,-7 9 1,-2-4-372,2-8 0,-1-3 329,-2-2 1,-2 1-58,-1 4 1,-3 2 24,-3 2 0,-1 3-46,2 5 0,0 4 1056,-17-9-1342,11 15-116,-5 28 369,11 15 123,7 23-453,7-21 0,4 1 317,6 2 0,3 0-85,-4-8 0,2-1 1,6 2-1,-1-1 0,9 9 1</inkml:trace>
  <inkml:trace contextRef="#ctx0" brushRef="#br0" timeOffset="53482">27706 11948 14859,'-28'-26'-2398,"0"2"1557,27 6 1883,-4-7-770,5-6 84,5-6-151,7-6 26,0 19 1,1-2-954,2-4 1,2-2 970,4-7 0,1-2-122,-6 11 0,0-1 0,1-1-705,3-5 0,1 0 1,0-1 550,2-4 0,0-1 0,0-1-416,-3 8 1,-1 0-1,2 0 1,-1 0 495,1 0 0,1-1 0,0 1 0,0 1-44,-2 2 0,1 1 0,0 1 0,0 2-36,5-6 0,2 2 0,-2 3-129,3-3 1,-2 4 73,-7 9 1,-3 3 806,1-1-866,-12 7 1587,-23 15-1619,-3-3 105,-4 7 1,-1 2 42,3 2 1,-1 1 1081,-7 0 1,-1 0-1000,5 2 1,1 1 4,0-3 0,1-2 191,-19 3 10,17 2 67,8-14-484,12 4 232,23-12-493,9-1 37,18-5-14,-19 8 1,0 1 140,19-3 63,-2 6 131,-10 0 196,-7 6-568,-7 1 254,-11 5-344,-2 0 54,-5 6 441,0-4 0,6 10 0,1-5 0</inkml:trace>
  <inkml:trace contextRef="#ctx0" brushRef="#br0" timeOffset="54025">27507 12183 10668,'-38'0'450,"2"-5"39,27-13-321,16-8 362,9 5 0,6-1-890,4-1 0,4 2 541,6-1 1,2 0-233,5-3 0,1 2-223,-11 9 1,0 1-1,0 1 313,1-1 1,-1 1 0,1 0-45,2 1 1,1 1 0,0 1-58,-1 0 0,-1 1 0,0 0-143,1 0 0,-1 0 1,1-1 50,0-1 1,1 0-1,0 0 31,-3 1 0,-1 0 1,0 0 7,2 1 1,1-1 0,-2 2-128,11-2 0,-2 0 154,-4 0 1,-3 0 72,-10 2 1,-3 0-129,8-11 313,-19 6-75,-23-1 719,-10-4-901,-1 9 0,-4 2 180,1-1 1,-1 1 404,-7 0 0,-1 1-374,2 4 1,0 1-54,1-3 1,0 1 198,-18 2-439,11 0 739,19 0-641,14 0 109,34 5-209,11-4-11,-8 5 0,3-1-18,-1-4 0,1 0-25,0 4 1,-1 1 6,-2-3 1,-2 1-379,14 3 65,-14 3 170,-23 3 483,-14 1 1,-18 14 0,-6-1 0</inkml:trace>
  <inkml:trace contextRef="#ctx0" brushRef="#br0" timeOffset="54692">27433 12245 7968,'-18'-32'944,"10"2"-582,-3 11-37,11 7-287,5 6 327,7 12-663,19 6 458,13 7-750,-14-4 0,2 0 458,4-2 0,2 0-647,2 5 0,2 0 722,-9-6 0,2-2 1,0 0-363,-1 1 0,-1-1 0,2 1 303,5 1 1,1 0-1,1 0-373,-1-3 1,0-1 0,1 1 372,3 1 0,0 0 1,1 0 0,0 0 0,0 1 0,0-2 60,1 0 0,1 0 0,-1-1-1,-6 1 0,-1-1 1,-1 0-20,-5 0 0,0 0 0,-3 0 77,5 1 0,-5 1 812,0 9-747,-31 5-138,-31-11 497,4-3 0,-2-2 145,-5-3 1,-1-3-383,-5 2 1,0-2-46,2-1 1,0-2-4,1-3 0,0-3-137,2-2 0,2-1-42,4-2 0,2-3 671,4-2 0,2-2-891,-15-12 987,22-1-851,9 8-74,22 5 78,10 7 164,15 5-72,-17 1 0,0 1 311,0 4 0,1 1-143,24-5-83,-8 5 561,-21 10-461,-4 10 6,-34 17 107,-4 1-197,1-19 1,-2-1 143,-17 13 7,-4-12-743,17-6 459,14-8 132,19-10 0,12-8 1,6-6-1</inkml:trace>
  <inkml:trace contextRef="#ctx0" brushRef="#br0" timeOffset="55309">27321 12270 11411,'-28'-33'230,"6"4"-595,33 22 1094,9 13-710,11 13 24,-12-2 1,0 3-486,2 4 1,0 2 286,4 6 0,0 3-565,-7-7 0,1 1 0,1 1 644,5 9 0,1 2 1,1 2-557,-5-6 1,-1 2 0,1 1-1,1-1 446,4 2 1,1 1-1,0-1 1,1 0 95,-6-7 1,0 1-1,1-1 1,0-1 0,0-2-3,5 3 1,1-2-1,0-2 1,0-1-202,6 4 1,-1-2 0,0-2 225,-5-7 0,-1-2 1,-1-2 16,2-1 1,-4-2 133,5 8 92,-15-10-334,-14-6 1741,3-2-1346,-10-5 2939,-13-5-2636,-9-2-486,-4-6-18,0 1 155,-10-12-845,12 9 637,6 4 1,-1-1-54,-13-6-206,13 9 1,-2-1 180,1-2 1,-1-1-95,4 0 0,0 1 178,-13-7-88,21 1-86,3 6 171,27-6 27,10 4 58,8-4 1160,7 6-1170,2-1-119,-18 6 0,1 2 39,2 1 1,0 1-717,16-3 797,-13 6-308,-8 11 353,-15 9 7,-2 22-411,-13-7-285,-2-12 0,0 1 589,-5 7 1,-9 6-1,3 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53:42.468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20280 7350 7533,'-35'11'1214,"0"0"0,-9 11-1259,33 1 0,6 2-3232,6 8 264,4 9 2564,-5 0 260,3-5 1,2 7 0,-2-2 233,-1 0 0,-1 1-15,4 2 0,1 3 0,0 0-210,-1-4 0,1-1 1,1-1 238,-1-6 1,0-1 0,2 4-60,1-2 0,1 5 0,1 3 0,1 0 0,0-2 0,-2-4-159,2 10 1,0-5 0,2 5 68,-2-13 0,2 5 0,1 2 0,1 1 0,0-1 0,0-3 1,-1-5-181,8 13 0,0-7 0,0 0 237,-1 2 1,0-1-1,-2-10 1,8-9-1,-42-67 1</inkml:trace>
  <inkml:trace contextRef="#ctx0" brushRef="#br0" timeOffset="227">20107 7933 7533,'19'-43'233,"0"-1"1,1 1 0,-7 8 0,-1 2 0,7 5-84,10 4 0,6 6 0,0 7-150,10 9 0,0 11-120,-14 7 0,-1 6 0,-6 6-973,-7 13 1,-7 7 0,-4-2 813,-2-6 1,-3-2 0,-7 1 255,-8-1 1,-5 1 0,-5-3-1,-1-7-30,-3-8 1,-3-7 0,1 1 7,-8 14 0,0-3-145,-8-9 1,7-11 99,22-11 90,-5-9 0,28-16 0,0-2 0</inkml:trace>
  <inkml:trace contextRef="#ctx0" brushRef="#br0" timeOffset="533">20690 7350 7533,'-25'-25'1439,"11"11"-1079,20 25-225,7 17 0,5 5-91,-1-10 1,1 1-340,0 9 0,2 5 0,0-2-245,8 5 1,0-3 404,-1 0 0,-1-2 90,-3-1 0,-3-12 62,-4-23 163,-16-30 30,-3 1 0,-1-6 0,0-2-60,1-6 0,0-3 0,1-1-380,1 7 0,-1-1 1,2 1-1,2 1-130,4-3 0,3 1 1,1 6-273,-1 0 0,5 11 1,31 18-1,-19 19 1</inkml:trace>
  <inkml:trace contextRef="#ctx0" brushRef="#br0" timeOffset="734">21247 7251 7533,'-28'-33'449,"6"4"1620,28 33-1529,17 26-900,-5 3 0,3 3-300,-3-8 1,2 1-1,-2-2 113,3 7 1,-2-3 0,-1-6 0,-1-5 0,-5-7 0</inkml:trace>
  <inkml:trace contextRef="#ctx0" brushRef="#br0" timeOffset="883">21185 6817 7533,'-24'-24'479,"0"0"1,0-1 0,9 12-480,26 46 0,3-9 0,-2 3 0,1 0 0</inkml:trace>
  <inkml:trace contextRef="#ctx0" brushRef="#br0" timeOffset="1399">21458 7040 7533,'-39'-23'2518,"3"-9"-1798,22-1-270,20 8-450,4 25 0,19 8-45,-9 10 0,1 4-855,7 8 1,2 2 479,-7-6 0,1 1 0,-1-1 285,4 7 1,-3-1 44,-5-1 0,-3-11 359,-10-23-179,-6 0 135,-4-23 0,-4-11-135,1 1 0,0-1-225,2-11 0,3 1 90,5 9 0,7 12 135,27 30-90,-14 14 0,-1 7 45,4 10 0,-2 1 90,-5-6 0,-1-11-135,7-28-3212,-7-33 3257,-14 17 0,-1-4-135,2-14 0,1 1 0,1 4 270,0 0 0,9 63-2898,3 18 2673,-10-15 0,3-1 770,10-7 1,2-4-726,-1-3 0,18 4 0,-16-10 0</inkml:trace>
  <inkml:trace contextRef="#ctx0" brushRef="#br0" timeOffset="2416">22500 6681 7533,'-23'-33'819,"1"0"0,0 0 0,-14-7 0,-3 15-838,-3 31 0,1 17-101,15-2 0,2 5 0,5 4-150,5 4 0,5 4 1,6-1 239,5-2 0,6 0 0,7-5 75,16 2 0,8-13 89,5-15 1,1-15-15,-15-5 0,-2-6 0,-4-3-30,1-13 0,-6-3-45,-4 6 0,-8 2-45,-18 4 0,-6 5-3277,-1 4 2892,-17 7 205,17 42-269,22 18 224,5-17 0,7-2 135,5-7 0,3-5 0,22-5 0,-14-22 0,-1-7 3366,-1-5-3148,-11-2 1,-1-6 0,-2 1 6,-4-1 0,-4-1-181,1-3 1,-5 0 90,-8 4 0,-5 5 45,-17 6-108,0 6 0,-2 3-72,-2-2-3187,-10 8 3264,28 5-77,10 11-180,26-8-1810,21 8 1900,2-11-615,-9-2 0,-1-2 885,-6-3 623,-1 4 1,-2-1-714,-7-1 0,8-1 0,-16 10 2268,5-2-1908,-11 27 2916,-1-2-3160,-6 5-116,0-8-450,5 4 0,7-16 180,1 10 270,11-22-629,17-28-1010,-20 4 1,0-3 1670,1 1 1,0-3-988,-2-17 1,-6 0 1089,-9 21 0,-2 0-669,4-17 1,-3 1 982,-9 6 361,-2-11-540,-5 32 1517,5 2-1787,-4 12 2268,9 7-2448,-3 16 3392,10 9-3347,4-8 0,0 1 45,6 16-225,4-14 1,2-2 134,1-9 0,20 12-3097,-16-27 3072,4-1 340,-6-16 0,-1-8 0,-1-4 0,-3-3 134,2-1 1,-3-2 180,-4-11 0,-6 3-90,-8 10 89,-1 2 1,-3 4 2826,-3 17-2710,0-8-566,1 17 90,6 0-360,0 17 90,0-2 90,6 20-315,2-3 1,2 1-44,-1-8 0,2 1 328,2 5 0,2 4 0,-1-2-1519,2 1 1,1-2 1519,1 7 0,1 2 29,2-1 0,1 3 0,-2-3-548,-3-3 1,-1 2 517,5 4 0,3 5 0,-5-6-828,-8-13 0,-1-3 723,0 7 0,-3-1-405,-7 11-484,-12-16 844,-7 2 222,-13-18 1,-5-4 47,-10 1 0,12-3 0,-4-1 0,3-2 0,7-4 0,1-1 0,-10-1 0,-1 1 0</inkml:trace>
  <inkml:trace contextRef="#ctx0" brushRef="#br0" timeOffset="2810">23987 5603 7533,'-13'-32'1439,"7"7"-1079,0 13 179,12 6-359,0 6-3442,29 22 3172,-12-11-525,6 16 1,0 3 434,0-6-489,0 13 1,0 1 219,0-6-508,-5 0 0,-1-1 777,-3-9 455,-2 7-6,-12-22 451,-17-29-540,3 4 314,-4-20 1,0-4-225,-2-4-210,9 12 0,1-6 0,1 4-15,0 7 0,0 0 173,5-21 0,2 1-308,3 1 750,-3 18 1,4 1-2820,21-8 2159,-7 16 0,14 5 0,-11 16 0</inkml:trace>
  <inkml:trace contextRef="#ctx0" brushRef="#br0" timeOffset="3550">24657 5553 7533,'10'-37'819,"1"1"0,-1 0 0,1-5 0,-2 2-209,-3 5 1,-1 5-611,-5 5 270,-17-5-3547,2 18 2033,-10 10 404,0 5 1,-1 3 479,0 8-624,-11 10 1,-1 2 804,8 9-284,8 2 1,3 0 372,6-1 180,8-1 0,5-3-180,11-10 1464,8 18-1194,2-28 1337,13 0-1337,4-13-90,-4-7-90,7-6 0,-5-10 0,-14 2 2358,7-9-2133,-19 7 0,-2-1 3051,0-1-3218,-4-1 0,-2 1-3335,-4 10 3072,-9-8 205,-1 10 90,-2 7-450,-4 0-90,6 12 91,0 0 179,5 12-360,1 12 450,6-7 90,11 17 0,-3-25 3276,10 3-2980,6-7-3508,-4-10 3392,5 4 0,10-5-90,-19-5 90,19-7 359,-16-13-269,0-1-270,-1-5 810,-6-15-720,-6 21 44,-2-1 1,-2 1-45,-2 10-90,-6-9 180,5 17 0,-4 2-360,5 5-359,0 11 269,0-3-360,11 32 360,-3-22-90,21 22-1998,-14-26 2268,14-2-9,1-1 189,-2-10 2084,8-1-1994,-6-12 90,2-18-200,-18 8 0,-2 0 20,6-18 90,-13-7 900,-5 10-901,-5 4 3097,3 3-2196,-14 6-1060,13 16 160,-8-3 0,11 16-900,0 2 181,11 27 539,-3-10-259,3 1 1,2 2 33,-1-2 0,1 0-1414,-1 4 1,2 0 1466,1-2 0,0 2 217,3 12 0,0 0-1091,-5-16 1,1 1 1045,7 11 0,0 3-239,-4-4 0,-3-1 194,-3-10 0,-1 0 125,1 4 1,-5 1-261,-17 0 0,-6-2 1798,-6 3-2068,-1-9 0,-5 1 1,0-4 314,-1-4 0,-2-3 135,2 0 0,-3 1 0,0-2 0,1 0 0,-1-1 0,0 0 0,-3 0 0,0 1 0,1-1 0</inkml:trace>
  <inkml:trace contextRef="#ctx0" brushRef="#br0" timeOffset="7516">13152 4834 6903,'-26'7'-90,"2"-2"0,17-5 180,13 6-180,8 6-270,16 24-1279,-14-14 1,0 1 1544,-3 0 0,0 0 0,2 1 0,-1-1 0,5 9 0</inkml:trace>
  <inkml:trace contextRef="#ctx0" brushRef="#br0" timeOffset="8537">13499 5850 7533,'15'47'-129,"-1"1"1,1-1-1,-1 0 1,0-3-1,-1 1 1,1-2-1,-1-4 129,-1-4 0,1-3 0,-1 0-971,2 2 0,0 1 1,1 1 970,0 0 0,-1 2 0,1-1 0,0 0 0,-1 1 0,1 0 30,1 1 0,1 0 0,-2 0-30,-1 0 0,-2 0 0,1 0 59,1 0 1,1 1 0,-1 0-60,-1 1 0,-1 1 0,0-1-816,-2-5 1,1 0 0,-1-1 860,6 11 0,-1 0-15,-5-10 0,0 0 0,0-2 17,3 3 0,0 2 20,-2-2 0,1 5 1,0 3-1,0-1-31,-1-6 0,0 0 0,0 1 0,0 0 0,2 3-36,0 0 0,0 3 0,2 0 0,0 2 0,0-1 0,0 0 25,0-5 1,0 0 0,1 1 0,-1-1 0,1 0-1,-1-2 1,0-2-233,0 3 1,-1-2-1,0-1 1,1-1-1,1 1 229,6 9 1,3 1 0,-2-3-1,-2-5 23,0 0 0,-1-3 63,0 0 0,1 3 0,-1 1-108,1 4 0,0 2 0,-2-4-90,-1-1 0,-1-1 541,-2-4 1,-1 2 0,-3-3-542,-1 2 0,-2-2 90,2-4 0,0 0 0,-1 7 0,1 2 0,4 2 0,1-2 224,-8-12 1,1 0-15,5 9 0,4 4 0,-2-3-165,-1 3 0,1-1 34,3 0 1,3 3 0,-1-4-35,-3-2 0,0-1-45,1 2 0,0-1-45,0-9 0,-2-1 804,-5-2 1,0 3-790,7 7 0,3 5 0,-2 0 60,-3-2 0,-1-1 0,1 1-3,0-2 1,2 0 0,0 1 0,-2-1-28,-1 6 0,0-1 0,0-2 90,2-6 0,2-3 0,-3 0 475,0 10 0,2 0-565,10 0 0,3-1 0,-12-10 0,0 0 0,1 0-30,3 1 0,0-1 0,0 0-105,3 13 0,-1-2 781,-6-8 0,-3-2-646,-3 7 383,-8-8-203,-5-4 292,6 1-472,1 4 104,5-11-104,1-1-90,-7-11 90,0-12-180,-28-31 180,4 9 0,-3-4 90,2 4 0,-3-3 0,0 0-174,-3-4 0,0-1 1,0 0 83,5 2 0,1 1 0,1 0 0,-6-10 0,5 3 0,10 10 0,5 4-90,11 0 90,18 2 0,18 4 0,-18 8 0,1 2 0,5 5 0,0 7 449,-4 13 1,-3 9-330,-7 2 0,-3 5 0,-2 3-157,-3 9 1,-4 3 0,0 1-212,0-10 1,-1 1 0,0 0 0,-1-3-208,0 0 0,-1-2 0,0-1 1,4 8-1,1-8 0,5-8 0</inkml:trace>
  <inkml:trace contextRef="#ctx0" brushRef="#br0" timeOffset="10062">12372 4983 6903,'-27'11'0,"4"8"180,19 5 0,7 5-90,3 8 0,6 2-30,0-1 0,3 4 0,2 1-880,1-3 1,3 3 0,0 0 0,-1-2 554,-1 0 0,-1-2 0,1 5 265,-1-5 0,1 3 0,1 2 0,0 1 0,0 1-235,-3-5 0,1 1 0,-1 2 1,1-1-1,-1-1 0,0-1 235,2 3 0,-1-3 0,-1 0 0,2 2 0,1 3-201,-3-6 0,1 2 0,1 3 0,0 0 1,0 0-1,0-1 0,-2-3 0,-1-4 223,3 8 1,-3-6 0,0 0-1,2 2-22,-1-2 0,1 2 0,0 0 0,0 2 0,0-1 0,-3-3 0,0 1 0,0 0 0,0 1 0,0-2 0,-1-2-157,5 8 1,-1-3 0,1 0 0,0 2 156,-4-6 0,1 1 0,0 1 0,0 1 0,0 0 0,1 0 0,2 1 0,0 0 0,0 1 0,1-1 0,-1 0 0,-2-3 0,0 0 0,-2-2 0,0-1 0,0 1 0,2 2 31,0 0 0,1 0 1,1 2-1,0 0 1,0 1-1,0 0-19,-1-3 1,0 2 0,0 0 0,0 0 0,0-1 0,0-1 0,-2-3-36,5 7 1,-1-4 0,0 1-1,2 5 34,-3-5 0,2 4 1,1 3-1,1 2 0,-1-1 1,0-2-1,-2-3 0,-2-6-11,0 1 0,-2-6 0,0-1 0,1 6 0,1 1 0,0 5 0,2 3 0,0 2 0,0 0 0,-1-1 0,-1-2 0,-1 0 0,-1-2 0,0 0 0,0-1 0,-1 2 0,1 2-12,-2-5 1,1 2 0,-1 0 0,0 1 0,1 0 0,-1 1-1,0-1 1,1-1 67,-2-1 0,2 1 0,-2 0 1,1-1-1,0 0 0,0 0 1,0-1-1,-1 0 34,3 8 0,-1 0 0,0-1 0,0-1 0,1-1 0,-1-1 95,2 2 1,1-2 0,-1 0 0,1-2-1,-1 0-50,2 5 0,0-1 0,0-1 0,0-3 103,-3-6 1,-1-2-1,1-1 1,-1-2-329,2 3 0,-1-1 0,-2-4 1026,0 1 1,-1-7-1476,4-6 2021,-28-41-1572,-3-1 0,-3-3 90,-2 1 0,-2-1 0,-1-2 325,-2-1 0,-1-2 0,-1 1-265,-3-1 0,0 1 0,0 0 120,1 1 0,0 1 0,2 2-45,-1-1 0,2 3 134,0-1 1,5 1 194,6-12-509,8 10 0,5-3 0,8 1 0,4 1 225,11-16-90,19 20 360,2 35-360,-18 8 0,1 5-135,6 6 0,-2 5-135,-12-7 0,-1 2 0,-1-2 0,3 0 0,-1-2-630,-6 0 1,0-7 60,0-12 1,-5-7-1,-2-7 1</inkml:trace>
  <inkml:trace contextRef="#ctx0" brushRef="#br0" timeOffset="11580">9694 4784 7533,'-20'0'-1080,"-14"0"1260,17 0 90,-6 0 0,12 6-180,10-5 360,1 10-271,12-4 91,7 11-3482,12 12 3212,-11-8 90,9 18-310,-4-8 265,-9-10 0,0 0 0,-1-1 0,1 2-198,8 11 1,4 5 0,0 2 152,-4-5 0,-1 2 0,2 1 0,1 3-157,-1-4 0,1 2 0,1 2 0,0 1 0,2 1 0,-2-2 169,-2-5 1,-1 0 0,1 0 0,0 0 0,0 0 0,1 0 0,-1 0-13,1 0 0,0-1 0,1 0 0,-1 1 0,1-1 0,0 0 0,0-1 25,2 0 1,-1 0 0,1 0 0,0-1-1,0 1 1,0 0 0,1 0-14,1 3 1,1 0 0,0 0 0,0 1 0,0 0 0,0 0 0,0 0-13,-4-5 0,0 1 0,0 0 0,0-1 0,0 1 0,0-1 0,-1 0 0,0-1-242,4 6 1,-1-1-1,0 0 1,-1-2-1,0 1 1,-1-1 241,3 4 0,-1 0 0,-1-1 0,0-1 0,-1-2-168,2 2 0,-2-2 0,1 0 0,0 0 150,-3-4 0,0-1 0,0 1 0,1 0 0,0 1-41,-1-2 0,1 1 0,0 1 0,1-1 1,-1 0-1,0-1 41,2 3 0,0-1 0,0 0 0,0-1 0,1 0 18,-1 1 0,2-1 0,-1 1 0,-1-2 0,-2-1 30,5 6 0,-3-2 0,1-1-30,-1-1 0,1 0 0,-1-1 30,-1-1 0,0-1 0,0 2 219,1 1 1,0 1-1,4 3-219,-6-6 0,3 3 0,1 1 0,1 2 0,0-1 0,-1 0-45,-2-2 0,-1-2 0,-1 1 0,1 1 0,1 0 0,2 3 6,-3-4 1,1 2 0,1 1-1,1 1 1,0 1 0,1 0 0,-1 0-1,-1-2 1,-1 0 8,1 1 0,-2-2 0,0 0 0,0 0 0,0 0 0,-1 1 0,1-1 0,1 2 10,-1-1 0,1 2 0,1 0 0,0 1 0,0-1 0,-1 1 0,-1-2 0,-1-2 0,-2-1-59,7 9 1,-2-3 0,-1-1 0,-2-1 0,1-1 84,-1-1 0,-1 0 0,-1-1 0,0-1 0,-1-3-36,6 5 0,-1-3 0,0 1 267,-4-3 1,0-1 0,1 2 0,2 1-214,-1-2 0,1 1 0,1 1 0,1 0 0,-1 0-54,1 1 0,1 0 0,0 0 0,0 1 0,0-1 19,1 1 1,-1-1 0,0 0 0,0 1 0,0-1-92,0-1 0,-1 1 0,0 0 0,0-1 0,-1 0 0,-1 0 0,-2-1 0,0 1 0,0-1 0,-1-1 376,4 4 0,-2-1 0,1-1 0,-2 0-184,6 8 0,-2-1 0,0-3 809,-4-8 0,-2-3 0,2 0-839,10 10 0,1-4 326,-9-13 1,0-4-686,16 3 1367,-19-11-1638,-14-12 753,-33-6-303,2 0 0,-4-1 47,-10-3 1,-2 1 222,-7-4 0,-1 0 90,3 1 0,1-1-136,-3 1 1,1-1-90,8 0 0,3 1 0,5 2 0,3 0-135,-1-14 90,35-1 0,1 10 0,2 0-45,7-3 0,3 2 0,-1 1 0,3 4 270,1 9 0,1 9-135,-2 18 0,-2 10-270,3 8 0,-4 5-630,-5 3 1,-4-1 317,-4-13 0,-3-6 1,-1-2-1,-6-30 0</inkml:trace>
  <inkml:trace contextRef="#ctx0" brushRef="#br0" timeOffset="12526">10872 4958 7533,'-33'7'-540,"4"-2"1170,17-5-540,5 6 0,1-5-1,6 10 1,0-9 180,11 14 0,-3 4-90,16 17-180,-9-11 0,0 3-511,4 4 0,1 3 511,-1-6 0,1 3 0,1 1-795,3 8 1,0 1 0,2 2 771,-2-5 1,2 1 0,1 2-1,1 1-325,-6-9 1,0 1-1,2 0 1,0 2 0,0 0-1,1 1 322,0-2 0,1 1 1,0 1-1,1 0 1,0 0-1,1 1 1,0 0-213,-3-2 0,1-1 0,0 2 0,1-1 0,0 0 0,0 1 0,0 0 0,1 0 198,-1-2 0,0 1 0,1-1 0,0 1 0,0 0 0,1 0 0,-1 0 0,1 0 0,-1 0-28,-1-2 0,-1 0 0,0 1 0,1-1 0,0 1 0,-1-1 0,1 1 0,0-1 0,0 1 1,1-1 67,0 0 0,0 1 0,0-1 0,1 0 0,-1 0 0,1 0 0,0 0 0,0 1 0,0-1 0,0 2 0,-1-3 0,0 2 0,1 0 0,-1-1 0,1 1 0,-1 1 0,1-1 0,0 0 0,-1 0 0,1 0 0,0-1 0,0 0 0,-1 0 0,1 0 0,-1-1 0,1 0 0,-1 1 0,1-1 0,0 1 0,1 0 0,-1 0 0,1 1 0,0 0 0,1 1 0,0 1 0,1-1 0,-1 1 0,1 0 0,0 0 0,0 0 0,-1 0 0,0-1 0,-1-1 0,0 0 0,2 2 0,-1 0 0,0-1 0,0-1 0,-1 0 0,0 0 0,0 0 0,1 0 0,-1 1 0,0-1 0,1 1 0,0 0 0,0 1 0,1-1 0,-1 1 0,0-1 0,-1 0 0,0-1 0,-1-1 0,-2-1 0,5 5 0,-2-1 0,0-1 0,-1 0 0,-1-1 0,0 0 0,-1-1 55,3 4 0,0 0 0,-1-1 0,0 0 0,-1-1 0,-1 0-19,0 2 0,0-1 0,-1 0 0,0-1 0,0 0 61,-1-2 1,0 1 0,0-2 0,-2 0 0,0 0-76,1 2 1,-2-1 0,-1-1-1,0 0 223,5 7 0,-1 0 0,-2-2-245,-3-6 0,-2-1 0,-1-1 589,6 9 1,-3-2-635,-7-10 0,0-2 1013,0-1 0,-3-3-968,-3 3 2056,-1-3-2056,-6-16 1177,0-1-1357,0-6 260,5-11-349,-4-3-271,5-11 270,-12 0 0,0 1 270,-12 4 90,-7-3 180,-6 3-135,12 4 0,0-3-148,-4 0 1,-1-1 192,-2-6 0,1-3-135,-3 1 0,-1 0-488,-1-6 0,0 0 488,1 0 0,1-1 90,-1 1 0,2-1 0,6 4 0,3 1-46,1 7 1,5 1 180,11-2 90,13 35-360,5 6 0,3 4 90,8 12 0,1 3-673,-7-9 1,1 0 0,1 0 432,1 1 0,0-1 1,-1 0 149,6 5 0,-2-1 0,0-3 0,-2-2 0,-8-7 0,1-1 0</inkml:trace>
  <inkml:trace contextRef="#ctx0" brushRef="#br0" timeOffset="13694">15768 12295 7533,'-25'5'449,"6"2"91,6 0-720,8-2-270,5-5 450,-6-5 0,0-2 0,-7-5 0</inkml:trace>
  <inkml:trace contextRef="#ctx0" brushRef="#br0" timeOffset="13863">15086 12072 7533,'-41'-29'-360,"0"1"0,8 1 0,4-1 225,9 6 0,4 0 135,-2-15 0,6 7 0,0 5 0</inkml:trace>
  <inkml:trace contextRef="#ctx0" brushRef="#br0" timeOffset="14996">15867 12233 7533,'-38'31'359,"-4"-6"-89,0-12-270,7-16 0,-4-5 30,5-2 0,-3-2 0,-3-4-591,6 2 1,-1-3 0,-2-2 0,-1-1 0,-1-1 482,3 2 1,-1-1 0,-1-2 0,-1 0 0,-1-1 0,-1-1 0,1 0-241,2 2 0,0-1 0,-1-1 0,-1 0 0,0-1 0,0 0 0,-1 0 0,0-1 0,1 1 282,1 1 0,0 0 0,-1-1 0,0 0 0,0 0 0,0 1 0,0-1 0,0 0 0,1 0 0,-1 1 6,-2-2 0,-1-1 0,1 0 0,0 1 0,0 0 0,0 0 0,1 1 0,0 0 0,1 1-89,-3-1 1,-1 0 0,1 0-1,1 2 1,1 0 0,1 2-1,1 1 209,-3-1 0,0 1 0,2 1 0,2 2 0,3 3 60,-3 0 0,2 2 0,6 4-60,-17 2 1108,47 6-1288,13 6 2946,12-5-2766,-5 10 1539,3-4-1539,-4 16 0,23-2-90,-21-1 0,3 1-45,11-3 0,3-3 45,0 4 0,0 0-45,1-5 0,-2-3 135,-10-5 0,-3-6 90,5-18-90,-40-20 179,-5-2 271,-3 4-900,14 18 1,23 11 359,8 2 629,0 5 91,-25-22-720,-22-2 0,-11-2-300,3 1 0,-2-1 0,0 0-169,3 3 1,1 1 0,0 1 0,-13-8 0,6 6 0,9 5 0</inkml:trace>
  <inkml:trace contextRef="#ctx0" brushRef="#br0" timeOffset="16301">16066 11886 7533,'-20'7'270,"-9"4"-360,20-10 90,-8 5 90,17-12-1,0 5-268,0-16 269,0 9-180,6-15 269,-5-2-179,10 4 0,-10-8 90,10-7 0,-7 12 0,-1-3-549,6-12 1,0-2 503,-5 5 0,1 1-45,3-4 0,0-1-45,-1-7 0,-2-1-1484,-1 11 0,1-1 1559,0 3 0,1-1 0,-1-1-90,-2-6 0,-1-2 0,0 2-433,0 9 0,1 1 0,-1-4 439,0-5 0,1-6 0,-1-2 0,1 1 0,-2 6 24,0 1 0,-1 4 0,1-3 7,0-2 1,0-3 0,1 0-1,-1 5 23,-1 4 0,0 4 0,0 1-172,3-8 0,0 1 217,-3 1 0,1 2 540,4-12-675,-5 23 2759,0 13-2579,0 6 2271,-5 12-2361,-8 6 0,5-4 180,-8 9 453,3 1-633,-6 8 0,-6 6 0,6-8 0,6-6 90,2 0-90,5-10 0,-1 4-90,1-7 90,6-4 0,0 5-180,0-6 180,6 0 0,1 0-90,5-6 90,0-1-180,1 1-89,5-6 269,-4 11 0,3-4-90,1 5 90,-4 0 180,-1 5-90,3 13-90,-8-3 179,10 14 91,0 2-809,-4-10 539,9 8 0,-3-16 0,4-1 0</inkml:trace>
  <inkml:trace contextRef="#ctx0" brushRef="#br0" timeOffset="18449">10550 9878 7533,'-25'3'404,"0"1"1,-14 7-1124,9-4-361,7 27 1072,9-11 98,6 10 0,3 3 89,4-7 1,2 2-120,4 2 0,1 3 0,1-2 75,2 3 0,3 0-15,5 2 0,4 2 0,-1-5-493,-5-12 1,2-1 402,6 5 0,6 3 0,-2-5 15,2-7 0,2-4-135,14 3 0,2-4-1452,-13-3 1,-2-5 1496,4-9 0,-2-5 0,-2-8 0,-3-4-1001,-5 0 0,0-2 1046,3-6 0,-1-4-205,-3-10 1,-5-4 174,-7 14 0,-2 0 1,-1-2 178,2-10 1,-1-3 0,-3 2-467,-4 9 1,-2 2 0,-2 1 406,-4-16 0,-8 2-60,-4 17 0,-5 2 0,0 2-30,-4-3 0,-2 2 0,2 2 0,-3 0 0,-3 4 60,-10 5 0,-4 5 0,3 1-330,1-2 1,0 4 255,6 7 1,-6 3 0,1 4-1,8 3 1,4 9 0,4 6 0,2 0-1,1 1 1,0 0 0</inkml:trace>
  <inkml:trace contextRef="#ctx0" brushRef="#br0" timeOffset="24536">9706 4586 7533,'-5'-19'719,"-13"-5"271,-14 16-541,-7 3 91,2 17-720,18 2 810,8 4-90,27 0-361,11 6-89,11 8-135,-14-9 0,0 2 0,-1 2 1,-1 3 133,2 6 1,1 2-45,5 0 0,1 0-150,-10-8 1,-1 0 0,2 1 104,2-2 0,2 0 0,-1 1-30,0 7 0,-1 2 0,1 0-220,1 3 1,1-1 0,0 2 249,-6-8 0,1 1 0,0 0 0,0 0-23,-1 1 1,1 1 0,0-1-1,1 0 45,2-2 1,0 0 0,2-1-1,-1 0 0,0-1 1,0 0 0,0-1-1,2-1-22,2-2 0,1-1 0,1-1 0,-1 0 0,2 1 0,0-1 0,0 1 0,-1 0-23,1 1 1,0 2 0,0 0-1,-1 0 23,-2 0 0,0 0 0,-1 1 0,0 1-23,1 3 1,-1 0 0,-1 2-1,0-1 45,-1 0 1,0 1 0,-1 0-1,1-2-22,0 0 0,1-2 0,0 1 0,0-1 22,1 2 1,0-1 0,1 1-1,-1-2 0,1-3 1,-1 0 0,1-1-1,0 2-197,1 2 0,0 1 1,0 0-1,0 1 242,-1 1 1,0 0-1,-1 0 1,0 2-50,-4-5 0,0 0 0,0 1 0,-1 1 0,0-1 0,-1-1 0,0 1 0,-1 0 0,0 1 0,1-1-18,0 0 0,1 1 0,-1 0 0,1 0 0,-1 0 53,0-2 1,-1-1 0,0 1 0,1-1 0,-1 1 36,0 0 0,0 1 0,0-1 0,1 0 0,-1 1-36,1-1 0,0-1 0,1 1 0,-1 0 0,2-1-239,0 1 0,0 0 1,1-1-1,1 1 0,-1-1 221,1 1 0,0-1 0,1 1 0,0-1 0,0 0-90,1-1 0,1 1 0,-1-1 0,1 0 0,0 0 36,0 0 0,0 0 0,0 0 0,0 0 0,-1 1 18,-1-1 0,1 2 0,-2-1 0,0-1 0,-1-2 0,8 7 0,-2-3 0,-1 1 0,-5-1 0,-1-1 0,0-2 0,1-4 0,1 1-130,0 3 0,2 4 1,1 0 151,-4-7 1,0-1-1,2 1 1,1 1-23,-2 0 0,1 1 0,1 1 0,0 1 0,0-2-21,-2 0 0,1 0 0,-1 0 0,1-1 0,-1 1 57,2 0 0,-1 0 0,1 0 0,-1 0 0,0 0 0,1 2 0,-1 0 0,1 0 0,-1 0 0,0 0 18,0-1 0,-1 0 0,1 1 0,-1-1 0,1 0-36,0 0 0,1 0 0,0 0 0,-1 0 0,0 0-36,-1 0 0,-1 0 0,0 0 0,0 0 0,0 0 54,0-1 0,0 1 0,0 0 0,0 0 0,-1 0 9,7 8 0,-1 0 0,0 0 0,-1-1-45,0 0 0,-1 0 0,0 0 0,1-2 0,2 0 0,-1-2 0,2 0 0,-1-1 49,-1-3 0,0-1 0,1 0 1,0 0-73,0-1 1,1-1-1,0 1 1,0-1-1,-3-1 1,0 0-1,-1 1 1,0 0 44,0 2 1,-1 0-1,-1 1 1,-1-1 157,5 7 1,-2-1 0,-1 1-241,2 3 0,-1 0 0,-2-1 60,-5-4 0,-1 0 0,-1-1 180,1-5 0,0-1 1,-2 0-181,1 10 0,-1-2 601,-1-9 0,-1-2-421,3 14 591,-2-2-771,-12-11 465,0-11-645,-6-3 270,0-11 719,0 0-899,0-6 450,0 5-900,0-16 540,-6 3-449,-6-21 269,-2-10-45,0 8 0,-1-4 135,7 9 0,-1-2 0,0-1-131,-4-7 1,-1-2 0,-2 0 220,4 8 0,0 1 0,-1-1 0,1-1 22,0-1 1,1 0-1,0-1 1,-1 0-23,-2-1 0,-1 0 0,0-1 0,0 1-211,2 1 1,1 0-1,0 0 1,-2-1 210,-2-2 0,0-1 0,-1 0 0,-1 0 22,-1 1 0,-1 0 1,-1 0-1,1 0 45,-1 1 1,1 0 0,-1 1-1,0-2-67,-1-2 0,0 0 0,1 0 0,-1 0 0,2 2 0,-1 0 0,1 0 0,1 0-23,1 0 1,1 0 0,0-1-1,0 1 0,-1-3 1,-1 1 0,1-1-1,0 1 23,2 1 0,0-1 0,0 1 0,1-1-23,-1 0 1,1-1 0,0-1-1,-1 1-239,0-1 0,-1 0 0,1-1 0,-1 1 280,4 6 0,-1 1 0,1-1 0,-1 0 0,-1 2 27,-3-9 0,0 2 0,-2 0 0,1-1 26,2 6 1,0 0 0,-1 0 0,1-1 0,1 1-18,1 1 0,1 1 0,0-1 0,1 1 0,-2-1-72,0-1 0,-1 1 0,0-1 0,0 0 0,1-1 0,0-1 0,2-1 0,-1-1 0,1 1 0,-1 0-54,0 3 0,-1-1 0,0 1 0,0 0 0,-1 0 72,0-1 0,-1-1 0,0 0 0,-1 0 0,1 0 0,1 1 0,-1 0 0,1 0 0,-1 1 0,0-1-36,-1 1 0,0 0 0,-1 0 0,0 0 1,1 0 35,0 0 0,1-1 0,0 0 0,0 0 0,-1 1 0,1 1 0,-1 0 0,1 1 0,-1-1 0,1 1 18,1-1 0,-1-1 0,1 1 0,0-1 0,0 1 17,0 0 1,0 1 0,-1-1 0,1 1 0,1-1 18,1 1 0,0-1 0,0 0 0,1 1 0,-1-1-18,1 1 0,-1-1 0,0 1 0,1 0 0,0 0-232,-3-7 1,1 1 0,0 1-1,-1 0 173,0 2 1,-1 0 0,0 1 0,-1 1 66,0 1 1,-1 1 0,0 1 0,1 0 22,0 1 1,0 1 0,1 0-1,-1 0-31,1 0 1,0 0 0,0 0-1,1 0 24,-2-10 0,1 1 0,2-1-30,3 1 0,2-1 0,1 2-30,-2 2 0,1 0 0,2 1 195,2 1 0,3 1 1,-2 0-166,-2 2 0,-2 0 0,1 1-75,0-14 0,-3 2 45,-6 0 0,-2 0 45,3 2 0,-1 1-45,-2 0 0,1-1 90,4 3 0,3 1 469,4 2 1,2 2-470,-1-10-1310,6 17 1220,3 50 0,0 13 0,4 9 0,-1 5 0,0-1 0</inkml:trace>
  <inkml:trace contextRef="#ctx0" brushRef="#br0" timeOffset="25545">15532 7908 7533,'-25'-15'659,"1"1"1,-1-2 0,0-1-391,0-4 1,0 3 90,-19 10-450,18 39 0,4 19 45,10-14 0,1 5 0,3 2 0,1 2-213,1 0 0,1 3 1,1 0-1,3 1 0,1-3 312,2-3 0,1-1 0,2-1 0,4-2 0,3-4 126,11 9 0,7-5 0,5-18 90,7-22 0,4-19 0,-2-8-270,-15 2 0,-1-6 0,-1-4 0,-3-2 0,-4-1 53,-1-3 1,-3-3 0,-3-1 0,-4 0 0,-5 1-162,-5-1 0,-4-2 0,-4 2 0,-5 5 1,-7 8-388,-9 8 0,-7 7 0,-4 7 1,1 6 494,0 5 0,-1 7 0,1 5 0,2 6 0,6 3 0,1 6 0,2 3 0,2 2 0,3 0 0,4 8 0,0-1 0,1 1 0,-1 0 0</inkml:trace>
  <inkml:trace contextRef="#ctx0" brushRef="#br0" timeOffset="26979">13264 7375 7533,'-29'-24'569,"1"0"1,-3 0 0,1 2 329,-4-11-359,5 17 0,35 55-451,2-1 1,3 6 30,-2-3 0,-1 4 0,1 1-171,-2-8 1,-1 2 0,1 0 0,-2-1 139,0 11 1,-1-1 0,-1-4 270,2 5 0,-4-10 360,-7-16-631,0-53 1,0-21-150,0 12 0,-1-4 1,1-2-99,0 6 1,1-3 0,1 1 0,-1 2 67,1-3 0,-1 2 1,2 5-136,0-2 0,0 17-45,3 60 330,3-10 0,1 6 0,0 4-100,-1 1 0,-2 3 0,1 2 0,1-1 175,2 0-1,1-1 1,0 0 0,0-2 75,-1 7 0,-1-3 0,1-5 464,1 1 1,0-20 45,0-69-720,-5 10 0,-2-5 0,1-3-264,-1-1 0,0-2 1,-1-2-1,0 1-6,0 0 0,-1-1 0,-1 1 1,1 3 119,-1-3 0,0 2 0,-2 6-210,-3-2 0,0 19 135,7 46 1,3 18 373,-1-4 1,0 4 0,1 5-123,1-8 0,0 4 0,1 2 0,0 0 1,0-1 174,0 7 0,0 1 1,0-1-1,0-3 68,-1 3 0,1-2 0,-1-6 134,2 3 1,-3-21 675,-6-60-1125,-1-9 0,-1-9-68,2 18 1,-1-3-1,-1-2 1,1 0-6,-2-5 1,0-2 0,0 0 0,0 1-86,1 7 1,1 0-1,-1 2 1,1 2 67,-6-23 0,6 26-135,11 56 180,-1 5 0,1 9 1,0 2 111,2-1 0,0 4 1,1 0-1,0 0 252,0-2 1,0 1 0,0-1 0,0-3 25,1 0 0,-1-2 0,1-5 419,9 10-359,-9-63 0,-1-19-360,-4 5 0,-2-3 0,0-4-199,1-3 0,1-3 0,-1-1 0,-1 0 41,0 2 1,-1-2 0,-1 3-1,-3 4 8,-2-2 0,-3 4 0,-2 22-839,-9 47 0,-1 29 989,13-21 0,1 7 0,2 5 0,1 3 0,0 2 0,0-1 0,1-3 0,-1-3 0,0-1 0,1 0 0,0 1 0,1-1 0,0 2 0,2 0 0,1 2 0,1-1 0,-1 1 0,1 0 0,-1-1 0,1 1 0,0-1 0,-1 1 0</inkml:trace>
  <inkml:trace contextRef="#ctx0" brushRef="#br1" timeOffset="53893">7264 8528 15117,'-25'-7'-915,"0"-4"928,0 4 650,6-6-222,7 1-75,6-6-2140,6-1 4012,0 5-2692,0 3-357,0 6 197,0 3-104,0-3 569,6 5 783,-5 0 420,32 5-82,7 2-184,7 0-424,-14-4 0,6 1 0,2 0-576,5 0 1,2 0 0,4 0 386,-8-2 0,4 0 0,2-1 0,1 1 0,0 0-476,-4-1 0,2 1 0,0 1 0,1-2 0,-1 1 0,0-1 315,0 0 1,1-1-1,-1 0 1,0 0-1,-2-1 1,-1 1 3,-1 0 0,-3 0 1,0 0-1,1 0 0,1 0 13,2 1 1,1 0 0,2 0 0,0 0-1,-1 0 1,-1 0-240,-3 0 0,-2 0 0,0 0 0,1 0 0,0 0 0,4 1 225,-2 0 1,4 0-1,1 0 1,1 0-1,0 1 1,-1-1 0,-1 1-1,-3-1-13,1 0 1,-3 0 0,-1 1 0,0-1 0,1 0 0,2 1 18,1 0 0,2 0 1,0 0-1,1 0 1,0 1-1,-1 0 1,-1-1 0,1 1 1,-1 0-1,0 1 1,-1-1 0,-1 0-1,0 0-18,3 0 1,-2 0 0,0 0 0,2 0 0,3 1 8,-9-2 1,3 1-1,1 0 1,2-1 0,0 1-1,-1 0 1,0-1 0,-3 1-12,7-1 1,-3 1 0,-1-1-1,0 0 1,2 0 0,2 0-173,-8-1 1,2 0 0,0 1 0,2-1 0,0 0 0,1 0 0,-1 0 0,1 0 0,0 0 166,-3 0 1,0 0 0,1 0 0,0 0 0,0-1 0,0 1-1,0 0 1,0 0 0,0-1 0,-1 1 27,1-1 1,0 1-1,0-1 1,0 0 0,1 1-1,-2-1 1,0 0-1,-1 0 1,-1 0 0,-2 0-13,4 0 1,-2 0 0,-2 0 0,0 0-1,0 0 1,0 0 0,1 0 10,7 1 1,1-1-1,2 1 1,0 0-1,-4 0 1,-2-1 0,-7 0 8,6 0 1,-8-1 0,6 0-23,-3 1 1,4 0 0,3 0 0,1 0-1,-1 0 1,-3 0 24,-2 0 1,-2 0 0,-1 1-1,1-1 1,2 0 24,-1-1 0,3 0 0,0 0 0,0 0 0,-1 0 0,-1 1-22,4 1 1,-1 0 0,-2 0-1,-1 1 1,-3-1-101,5 0 1,-3 0-1,-4 1 11,4-1 1,-11 3 715,-23 0-982,3-5 1876,-38-5-1865,-13 3 237,15 0 0,-3-1 50,-14 0 0,-2 0 55,0 0 1,-2-1-302,4 1 0,-4-1 1,3-1 357,-6-1 0,-1 0 94,6 2 0,-2 0 1,-2-1 127,6-1 1,-1-1-1,-1-1 1,-3 0-298,6 3 1,-1-1-1,-2 1 1,-1-1 0,-2 1-1,0-1-70,4 1 0,-1 1 1,-1-1-1,-1 0 1,-1 0-1,0 0 1,0 0-1,0 1-182,1-1 1,-2 0 0,0 0 0,0 0 0,0 0 0,0 0 0,1 1 0,2 0 0,1 0 216,-7 1 0,3 0 0,2 1 0,0 0 0,-2 0 1,-2-1 14,4 0 0,-2 0 1,-1-1-1,0 1 1,-1-1-1,0 0 0,2 1 1,1 0-169,0 0 1,1 0 0,2 0 0,-1 1 0,0-1 0,-2 1 0,-2-1 177,5 0 0,-2 0 0,-2-1 0,-1 1 0,-1 0 0,1-1 0,-1 1 0,2 0 0,1 0 0,2 0-5,-1 0 1,2 1 0,1-1 0,0 1 0,1-1 0,-1 1 0,0-1 0,-3 0-4,2 0 1,-2 0-1,-2-1 1,0 1 0,-1-1-1,1 0 1,2 1 0,3 0-1,2 0 1,5 0-42,-8 0 0,7 1 0,0 0 0,-6-1 39,2 0 0,-6-1 0,-4 0 0,-2-1 0,0 0 0,3 0 1,2 1-1,7 0-7,-5 0 0,8 0 1,-1 1-1,-7-1-6,5 0 0,-6 1 1,-4-1-1,-2 0 0,0 1 1,2-1-1,4 0 0,6 1 24,-3-1 0,6 1 0,1-1 0,-5 1-38,3 0 1,-6 1 0,-1-1 0,-2 0-1,2 1 1,3-1 0,4 1 26,-8 0 0,5 0 1,-6-1-13,6 1 0,-6 0 0,-3-1 0,-3 0 1,2 1-1,3-1 0,6 2-6,1 0 1,5 0 0,1 1-1,-7-1 31,2 0 1,-4-1 0,-3-1 0,-3 1-1,-1 0 1,1-1 0,2 1 0,4 0-36,-2 1 1,2 0 0,2-1 0,-1 1 0,0 0 0,-3 1-8,2-1 1,-1 1-1,-1-1 1,-1 1 0,-1 0-1,0 0 1,0 0 0,0 0-20,-1 1 1,-1 0 0,0 1 0,-1 0 0,2 0 0,0-1 0,2 1 0,2 0 57,0-1 0,3 0 0,1 0 1,1 1-1,-1 0 0,-1 0-29,-5 3 0,-4 0 0,1 2 0,1-1 0,5 0 1,7-2 96,-6 1 1,1 0-76,-1 2 0,-7 2 1,0 1-1,9-2 14,6 0 1,3-1-11,-12 2 1,-4 1 0,5 0 493,8 3 0,3-1-846,-3-2 0,3 1 112,-1 7 1588,34-7-2360,6-4 1069,18 0 1,3-2 37,7 2-30,-3-4 1,7-2-1,-4 0 76,13-1-24,-6 0 1,7 0-1,-6 0 489,-14 0 0,0 0-494,18 0 1,9 0 0,-7 0 92,-12 0 0,1 0-138,1 0 0,7 0 0,0 0 1,-5 0-432,6 1 0,2-2 394,-6 0 1,8-1-1,3-1 1,-2 0 0,-6 2 102,-3 0 1,-4 0 0,6 0-91,-4-1 1,5-1 0,4 0-1,0 0 1,-3 0 0,-4 0-40,5 1 1,-4 0 0,6-1-9,-10 2 0,6-1 0,3 0 0,2 0 0,-1 0 0,-3 1 0,-5-1-385,3 0 1,-5 0-1,0 1 1,7-1 402,-8 1 0,5 0 1,3-1-1,3 1 0,0-1 1,0 1-1,-3 0 0,-3 0 1,-5 0-21,8 0 1,-7 1-1,0 0 1,8 0 13,-9-1 1,5 0 0,3 0 0,3-1 0,2 1 0,0 0 0,1-1 0,-1 1 0,-1 0 0,-3 1 3,4-1 1,-2 1-1,-1 0 1,0-1-1,0 2 1,1-1 0,1-1-1,4 1-100,-9 0 1,1-1-1,2 1 1,1-1-1,0 1 1,2-1-1,-1 1 1,1-1 0,0 1-1,0-1 1,-1 1-1,-1 0 114,0 0 0,1-1 1,-1 1-1,0 0 1,1 0-1,-1 0 0,0 0 1,0 1-1,0-1 1,0 0-1,-1 0 0,0 0-77,3 0 0,0 0 1,0 0-1,0 0 1,0 0-1,-1 0 0,0 0 1,-1 0-1,-1 0 1,-2 0-1,-1 0 25,3 0 0,-1 0 1,-3 0-1,0 0 1,-1 0-1,0 0 1,1 0-1,1 0 42,3 0 0,0 0 0,1 0 0,1 0 0,-2 0 0,0 0 1,-2 0-1,-1 0-50,2 0 1,-2 0-1,-1 0 1,-2 0-1,1 0 1,-1 0 10,4 0 1,-2 0 0,0 0 0,1 0-1,2 0-10,0 0 0,4 0 1,1 0-1,-2 0 0,-5 0 1,-6 0-13,7 0 0,-1 0 23,-2-1 1,6 0 0,1-1-1,-2 0 168,-9 1 1,-2-1 0,1 0 0,0 0-147,6 0 0,2-1 0,-1-1 0,-1 1 346,-2 0 1,0 0-1,-2 0 1,-3 0-376,1-1 1,-2 0 0,-5-1-321,-4-1 0,-4 0-375,-1-1 2211,-22 1-2049,0 6 1103,-11 0-1767,8 0 738,-30 0-433,22 0 722,-18 0 0,-4 0-156,1 0 263,1 2 0,-7 0 1,-2 0-263,-1-1 0,-2-1 0,-5 0-17,11 1 1,-3 0 0,-2 0 0,-3 0 0,0 0 0,-2 0 407,4-1 0,-1 1 0,-1-2 0,-2 1 0,0 0 0,-1 0 1,0 0-1,-1 0-331,4 0 0,-1 1 0,0-1 0,0 1 0,-1 0 0,-1-1 0,0 1 0,0 0 0,-1-1 0,0 1 269,1-1 1,-1 0 0,0 0 0,0 0 0,-1 0 0,0 0-1,0 0 1,0 0 0,-1 0 0,1 0 0,0 1-151,2 0 1,1-1 0,-1 1 0,0 0-1,1 0 1,-1 0 0,0 0 0,0 0-1,0 0 1,1 0 0,0 0 0,0 0 166,-2 0 1,0-1 0,-1 1-1,1-1 1,0 1 0,0 0 0,1-1-1,1 1 1,0-1 0,1 1 0,2 0-139,-6-1 0,2 1 0,2 0 0,0 0 0,1 0 1,-1-1-1,-1 1 0,-3 0 137,6 0 1,-2 0 0,-2 0 0,0 0 0,-2 0 0,1 0 0,1 0 0,2 0 0,2 0 0,3 0 0,4 0-17,-8 1 1,7-1-1,2 0 1,-2 1 0,-6-1 35,3 0 1,-5 1-1,-3-1 1,-3 0-1,-2 0 1,1 1-1,2-1 1,2 0-1,4 1 1,5-1-88,-9 1 1,7-1 0,1 1 0,-5 0 68,4-2 1,-3 1-1,-3 0 1,0 0-1,0-1 1,4 1-1,5 0 2,-13 1 1,6 0-1,-5 0 13,7-1 0,-5 0 0,-3 0 1,0 0-1,3 0 0,5 0 19,-6 2 0,6-1 0,-8 1-33,13-2 0,-6 2 0,-3-1 0,-3 0 0,1 1 0,1-1 0,5 0 0,5-1-4,-10 0 0,6 0 0,-5 0-9,9 0 0,-6 2 0,-2-1 0,-2 1 0,1-1 0,0 1 0,4-1-3,-4 1 1,3-1-1,1 1 1,-1-1 0,-1 1-14,3-1 0,-2 0 0,0 0 0,0 0 1,1 1-1,1-1 32,-1 2 1,1 0 0,1-1-1,0 1 1,0-1-20,-1 0 1,-1 0 0,0-1 0,4 1 0,4-1 22,-6 1 0,0 1-23,6-1 0,-6 0 1,-2 1-1,0-1 1,5 0 365,-5 0 1,4 0 0,-2 0-304,3 0 1,-2 0-1,1 0 1,5 0 92,-9 0 0,8 0 1239,3-3-2150,38 5 3671,2-4-2647,38 5-158,-10-3 1,1-1 917,-3-1 0,3 0-1053,4 0 0,5 1 0,-5 0 21,-10-2 1,1 0 3,14 0 1,7 0 0,-5 0 12,-11 0 0,1 0-59,-2 0 0,6 0 0,3 1 0,2-1 0,-1-1-257,-4 0 0,0-1 0,0 0 0,2 0 0,0 0 0,2 0 459,1 1 0,2 0 1,2-1-1,-1 1 1,1 0-1,-1 0 1,-1 0-304,1-1 0,-1 0 0,-1 0 0,0 0 1,0-1-1,3 1 323,-2 1 0,4-1 0,0 0 0,0 0 0,-2 1 1,-3-1-1,-4 1 98,-1 1 0,-6 0 1,1 0-1,6-1-123,-3 0 1,5 0 0,5 0-1,2-1 1,1 1 0,-1-1-1,-2 1 1,-4 0 0,-5 0-252,7 1 1,-7 0 0,-1-1 0,7 1 245,-5-1 1,5 0-1,3-1 1,2 0 0,0 1-1,-3-1 1,-3 1-1,-6 0-247,11 0 0,-7 1 1,7-1 124,-12 0 0,5 0 1,4 0-1,2-1 1,1 0-1,1 1 1,-1-1-1,-2 1 8,-2 1 1,-1-1 0,0 1-1,0 0 1,1 0 0,0 0 0,1 0-1,1 0-20,-3-1 0,2 0 0,1 0 1,0 0-1,1-1 0,0 1 0,-1 0 1,-1 0-1,-1 0 0,-1 0 0,0 0 1,0 1-1,-2 0 1,-1 0-1,0 0 1,0 0-1,0 0 1,0 0 22,3-1 1,1-1 0,0 1 0,1-1 0,-2 0 0,-2 1 0,-3-1 0,-4 1 49,14 1 1,-6 0-1,6-1-49,-13 0 1,6-1 0,3-1 0,2 1-1,-1-1 1,-1 1 0,-4 0 0,-5 1 8,11-1 0,-6 2 1,7-1-33,-10-1 1,6 1 0,4-1 0,2-1 0,1 1 0,-1 0 0,-3-1 0,-4 1-18,2 0 1,-2-1-1,-3 1 1,0-1 0,3 1 15,0 1 1,1 0-1,1 0 1,0 0 0,0-1-1,0 0-5,-2-2 0,0-1 0,1 0 0,-2 0 0,-1 0 0,-2 1 211,7 1 1,-4 2-1,0-1 1,2-2-386,-1 0 0,3-2 0,-1-1 0,0 1 0,-4 1-9,0 1 0,-3 1 1,-2 0-1,-3-1 177,10-5 0,-5 0-377,-3 3 1,-7 0-467,-11-1 1426,9 0 0,1 3-1761,4 2 278,6-3 1775,-13 4 0,0 2-417,8 4 333,-2-3 1134,-10 9-1429,-20-10-247,3 4 251,-5-5 1972,0 0-1564,0 6-1749,0-5 74,0 11-249,0-6 255,6 12 379,-5-4 58,10 15-388,-10-8-92,10 20 976,-9-19 58,9 23 558,-10-23-288,5 3-449,-6-14-11,0-11-1912,0 0 2790,0 6-1066,0-5 392,0 5-198,0-6 1055,-11 5-558,8-3 134,-30 3-676,16-5-3,-21 2 0,-9 1 203,11-2 1,-2-1-1,-3 1-805,1 0 1,-4 1-1,0-1 1,2 0 868,-4 0 1,1-2 0,-2 1-299,-1 0 0,-3 0 1,1 0-1,5 0-260,0 0 0,0 0 379,4 0 1,-7 0-1,-3 0 1,3 0-1,5 0-365,6 0 1,5 0 0,-6 0 311,-2 0 0,-6-1 0,-4 0 0,-1 0 0,4 0 0,7 0-19,-1-1 0,5-1 0,-6 1 12,4 0 0,-5 1 1,-5-1-1,-1 0 0,1 1 1,4-1-1,5 0-362,-7-2 1,7-1 0,-8 1 358,6 2 0,-6 0 1,-4 0-1,-1 0 0,1 1 1,3-1-1,6 1 147,-8-1 1,6-1 0,-7 1-183,13 0 0,-6 0 0,-3 0 0,-1-1 0,-1 1 0,2 0 0,3 0 0,5 0 47,-2 1 1,5 1 0,1 0 0,-7-1-49,3-1 0,-5 0 1,-4 0-1,-2 0 1,1-1-1,1 1 1,4 0-1,5 0 25,-2 0 0,5 0 0,1 1 0,-6-1-10,3 1 0,-5 0 1,-3 0-1,-2 1 0,0-1 1,1 0-1,5 0 0,4 0-11,-13-1 1,7 0 0,-7 1 9,8 0 0,-7 1 0,-4 0 0,-1 0 0,1 0 0,5 1 0,6-1-16,-7-1 1,7 1 0,-6 1 12,6 0 0,-6 0 1,-4 1-1,-1 0 1,1 0-1,5-1 0,5 1-327,-6-1 0,6-1 0,-4 1 334,5 2 1,-3 1 0,-2-1 0,-1 1 0,3-1 3,3-1 1,1-1 0,0 0 0,0 0 0,-1 1-154,-2 1 0,-1 1 1,0-1-1,0 1 0,1 0 149,0-1 0,1-1 0,0 1 1,-1 0-1,-3 0-22,5 0 1,-3 0 0,-1 0 0,0 0 0,0 1-1,1-1 1,1 1 15,-5 1 1,2 0-1,1 0 1,-2 0-1,-3 0 19,10-1 1,-2 0 0,-2-1-1,-1 1 1,0 0 0,-1 0 0,2 0-1,1 0-136,-4 1 1,1-1 0,0 1 0,0-1 0,1 1 0,1 0-1,1-1-11,-2 1 0,1 1 1,1-1-1,1 0 1,2 0-1,1-1-80,-8 0 1,4 0 0,0-1 0,1 0 29,-1 1 0,1 1 1,2-1-1,2 0-99,3-2 1,2 1 0,0-1-3,-5 0 1,-1 0-1,1 1 65,2-1 1,1 0 0,4-1 810,-12-1-614,1 0 1,1 0-42,10 0 45,0 0 1,1 0-33,3 0 2905,-8 0-1921,22 0 1888,-2-5-2076,14 3 2538,-9-3-2168,10 5 115,-4 0-159,5 0-775,0 0-548,0-6-749,0 5 111,-6-5 788,5 6 44,-10 0-115,9 0 360,-8 0-270,8 0 629,-3 0 2279,5 0-1799,0-5-1516,0 3-612,0-14 91,0 7-181,0-25-2078,0 18 1035,0-19 988,0 16 325,0-6 839,0-11 90,5 14 57,-3-23-39,3 28 174,-5-12-192,0 22 0,0-3-90,0 8 2510,5-3-1994,-3 5 304,9 5-26,-10-3-292,21 14 10,-12-13 324,35 13 47,-21-14-275,14 3 1,4 1-713,-18-5 0,3-1 215,12 2 1,7 0 0,-3-1-427,-5 0 1,2-2 508,1 1 0,7 0 0,0 0 0,-6 0-533,3 0 1,1 0 446,-7 0 1,7 0-1,2 0 1,-3 0 0,-5 0 94,10 0 0,-1 0-99,-7 0 0,6 0 0,3 0 0,-3 0 0,-7 0-28,9 0 1,0 0-19,-7 1 1,7-1 0,3 0-1,-3 0 1,-7-1-393,-7 0 0,-5-1 0,4 0 425,3 1 0,5 1 0,4 0 0,0 0 0,-3 0 0,-5 0 66,2-2 1,-4 0 0,4 0-36,-1 1 1,5 0 0,3 0-1,0 0 1,-3 0 0,-5 1-31,3-1 1,-4 1 0,4-1 14,-2 1 0,6-1 0,3 0 0,0-1 0,-3 2 0,-6-1-16,2 1 0,-6 0 1,6 0 28,-2 0 0,7 0 0,3 0 1,0 0-1,-3 0 0,-6 0-321,4 0 1,-6 0 0,6 0 291,-5-1 0,5 0 0,2 0 0,2 0 0,0 0 0,-1 0-5,-2 1 1,1 0 0,0 0 0,-1 0 0,-1-1 0,0 1 2,1-1 1,-1 0-1,-1 0 1,2-1 0,4 1 10,-10 0 0,3 1 0,3-1 0,1 0 1,0 1-1,0-1 0,-1 1 0,-3-1 0,-3 1-251,11-1 0,-5 1 0,-1 0 1,0 0-1,2-1 257,-2 1 0,2-1 1,0 0-1,0 0 1,1 0-1,0 0-16,2 1 0,2 0 1,0 0-1,-2 0 0,-3 0 1,-5 0-108,2 0 1,-5 0-1,6 0 116,-8 0 1,5 0 0,3 0 0,2 0-1,-1 0 1,-4 0 0,-6 0-45,9 0 0,-7 0 0,6 0 44,-2 0 1,6 0 0,3 0 0,0 0 0,-3 0 0,-7 0-19,1 0 0,-6 0 0,5 0 19,-3 0 1,6 0 0,3 1 0,0-1 0,-4 0 0,-5-1-48,0-1 0,-5 0 0,6 1 47,-3 0 1,7 1 0,4 0 0,1 0 0,-1 0 0,-4 0-1,-5-1-226,6-1 0,-6 0 0,3 1 233,-1 0 1,5 1-1,1 0 1,-2 1-1,-5-1-307,3 0 0,-5 0 0,0 0 55,-1-2 1,-1 0-1,3 0-81,8 2 1,3 0 0,0-1 10,-2-3 0,-1 0 0,0 1-11,-6 2 1,0 1-1,3-1 132,-6-1 1,4-2 0,1 0-1,-2 0 1,-5 2-278,13 0 0,-2 1 492,-8-2 0,4-2 0,-1 0 1,-7 1 1045,-5 1 0,-3 0-599,5-1 0,0 1-6,-1-3 0,-2 1 1545,16 4-1188,3-5 194,1 6-275,-14 0 1914,5 0-2682,-32 0 1941,9 0-1920,-16 0 472,5 0-454,-6 0-88,0 0 69,-6 0 0,5 6-810,-5-5 663,6 4-890,-5 1 920,3 1-544,-3-1 206,5 11-583,0-9 181,0 10 181,0 0-574,0 13-2027,-6 18 2808,-1-21 1,-4 2 0,-8 9 0,-4 0 0,-6-1 0,0 0 0</inkml:trace>
  <inkml:trace contextRef="#ctx0" brushRef="#br1" timeOffset="59650">12930 9023 12482,'-25'-25'-2258,"6"6"1807,1 1 407,11 0-4,1 5 589,6-11-361,6 5 519,6-11-903,2 9 851,-2-8-376,-1 21 132,-9-9-203,3 16 101,-5-5-31,0 6-296,0 0-9,0 6 165,0-5-74,0 5-43,0-6 158,0 0-192,0 5 560,0-3-537,6 9 266,-5-10 24,10 10 0,-4-4-273,5 5 4,5 6-90,3 2 179,5 10-98,-1-9-160,-4 7 309,14-3-59,-6 7-282,-5-11 1,2 1 225,-3-3 0,0 0-1,3 5 0,0 1-1,-3-6 1,0 0 5,2 2 1,0 1 32,-7-1 0,-1 0-34,5-2 0,-1 1-17,-4 4 1,0 0 51,2-5 0,1 1-137,0 4 0,-1 0 91,4-2 1,-1 0-1,-2 3 1,1-1-48,1-1 1,0-2 142,1 1 1,-1-1-90,-2-3 0,1 1 48,4 2 0,0 1-87,-2-3 0,0 0 42,0 2 0,0 1 44,0-4 1,-1 1-46,0 2 1,1 1-92,0-1 0,0 2 132,2 1 0,1 1-181,0 0 1,0 0-273,2 0 1,1-1 362,3 1 1,0 0 92,0 0 1,2-1 0,3 1 1,1 0-564,-3 0 0,0 0 521,4-1 1,-1 1-45,-2 0 0,-1 0 42,0 2 1,-1 1-4,-1 0 0,-2 0-5,1 3 1,0 0-93,0 0 0,0 0 88,0 1 0,0-2-44,-5-7 0,-1 0 43,-4 0 1,0 0-45,5-1 0,0-1 49,0 4 0,1 1-87,9 2 0,2 1 78,-11-9 0,0 0 1,-1 0-28,12 9 0,0-1 46,2 0 0,0 0-49,-5 3 1,-1-1 1,0-7 1,-1-1-266,-4 5 1,-1 0 260,0-8 1,-1 0-2,-5 5 0,0 1-11,-1-6 0,1 0 6,-1 3 1,0-1-10,13 5 104,-4-3-90,-1-4 591,-9 0-506,11 6 795,-12-6-1148,-1 4 902,-6-15-887,-5 9 578,-1-16-380,-6 5-75,0-6 848,0 0-634,0-6-210,-6 5 221,5-10-242,-10 10 178,9-10-116,-9 4 89,5-11-46,-7 4 13,1-10 29,-1 5-26,-5-6 35,-1-5-40,-11-7-249,11 11 0,1-3 272,-4-5 1,0-1-1276,-1 3 1,1-1 1324,1-2 0,0-1-41,-6-6 1,0 0-375,10 12 0,0 1 0,-1-3 371,-6-10 1,-1-3 0,1 4 30,5 11 1,2 1 0,0 1-32,1-1 0,0-1 1,0 1 45,-8-12 0,1-1-328,8 13 0,0-1 1,0-2 281,-4-7 1,-1-1 0,2 1-2,-2-7 1,2 2 44,0 3 1,1 0-91,4-1 0,1 0-194,-3-3 1,-1-1 208,5 8 0,1-2 1,-1 1 29,-1-1 1,0 1-1,0 1 0,1 2 1,1 0 0,-1 0 0,-1-2 1,0-1-1,0 1 1,-1 0 0,0 0 0,1 3-140,-1-9 1,1 2 139,-3 0 1,1 2-44,2 7 0,-1 0 201,-2-4 0,-2-2-155,-2-5 0,1 0 0,5 8 0,0 2-92,1 1 1,1 1 89,1 4 1,2 1 89,-6-20-136,3 12 1,-2 0 476,4 11 1,-1 1-387,1-5 0,-1 1 798,-8-10-840,6 6 2862,-1 12-3037,6 7 1309,2 1-1941,5 9 836,0 2-1197,0 7 811,0 6-95,5-1 540,-3 6-96,9-4-80,-4 9 80,5-9 282,-5 4-101,-2-6 91,1 6 86,-5 1-173,10 1-87,-9 3-11,9-4 16,-10 6-108,10 0 12,-4 0 83,0-1-86,9 12 91,-2 8-787,-2-14 0,1 2 651,2 5 0,0 1 89,3 4 0,1 2-44,0 0 1,1 1 30,-4-13 0,1 2 0,-2-3-28,-1 5 1,-1 0 44,4 2 0,0 1-48,-4-2 0,-1-1 91,-2-6 0,1 0-91,0 5 0,1 2-1,0-2 1,0 1 89,0 2 1,2 1-91,-4-6 1,1 1 0,-1-2 44,3 10 0,-1-1-45,0-2 0,0 0 45,-3 1 0,1-1-44,0-9 1,-1 0 44,0 6 0,0 0 90,0 6 0,0-1-135,-2-10 1,0 1 44,1 9 1,2 2 44,1 1 1,1 0-46,-2 1 0,1 1 16,-1-8 0,1 0 0,-2-1-1203,1 11 1,0-2 1097,-2-11 0,1 3 74,2 6 1,1 4 0,0-2-76,-1-1 1,1 2 22,-2-8 0,0 4 0,1 1 1,0-5 22,4 11 1,0-5-46,-5-3 0,1-3 91,3-5 1,1-2-45,-3 2 0,0-2-767,-1-7 1,-1-1 812,2 3 0,0 0-123,-4-3 1,1-2 79,11 13 92,-1 7-2,4 0 2,-14-15 181,4-4 0,1 1-183,-4 9-189,13-1 193,-16-9-103,-1-10 1747,-1-1-1743,-3-5 2261,3-2-2068,-5-5 1135,0 0-743,0-5-195,0-2-472,0-5-96,0-6 181,0-2-176,-5 1 245,3 1-291,-9 0 94,4-6 117,-5-8-86,-6-5 182,-1 0-89,-1 5 3,3 7 100,-7-9-96,3 6-411,-9-9 412,10 11 0,-1 0-2530,-14-10 2573,12 7 0,-2-1-46,-4-1 0,-1 1-428,-4-5 0,-2 0 426,7 7 0,-2 1 0,2 0-967,-7-5 1,2 1 967,1 1 1,1 1-47,2 1 1,0 1 44,3 1 1,0-1-2,-3-2 0,0-2-31,6 7 1,0 0 0,2 0 28,-3-3 1,0-1-1,3 5 1,-3-1-1,1 0-29,-2-1 0,-1 1 0,3 1-683,-5-5 1,1 1 712,2 4 0,-3-1 1,1-1-61,3 1 0,1 0 0,0 1-101,-9-5 0,0 1 161,9 4 1,0-2 0,-1 1-90,-4-2 0,-2-1 0,3 3 45,-1-2 1,0 1 43,2 1 0,-1-2 1,0 0-169,-8-6 0,1-2 137,9 8 0,1-2 1,-1-1 29,-5-4 0,-1-1 1,1 1-46,5 3 0,0 0 1,2 2 132,-7-9 1,1 0-120,8 10 0,0-2 1,2 3-17,-2 1 0,1-1 135,-9-11 0,1-2 77,4 8 1,1 2-122,4 2 0,0 0-91,-1-5 1,0-2 89,-3 1 1,1 1-45,9 7 0,-1 2 1,-8-7 0,-1 0 1,2 6 1,1 0-1,4 4 1,0 0 0,-4-1 1,1-1-46,1 1 0,2 1 48,-11-7-46,11 9 1,-2 0 606,1 0 1,1 0-560,-17-15-5,13 12 1,0-1 0,-5-10 806,-3 8-894,10 0 85,0 11-83,-15-11 90,12 10 2167,-9 2-2159,8 1-92,9 4 2554,-4 0-2554,0-4 179,4 10-173,-3-10 592,4 9-235,1-9-117,-1 4 10,6 0-190,-4 2 279,10 5-158,-5 0-15,6 0-1695,0 0 1065,6 5 265,1 2-99,11 17 186,-4-9 171,4 14-112,5-4 7,-8-4 85,14 7 96,-4-3 117,7 1-87,-1 4-90,-10-11 0,0-2-1873,11 11 1875,-14-11 0,1 2 86,7 2 1,0-1-82,10 9-8,-7-9 0,1 1 91,-2 0 0,-1 0-1448,-3-4 0,-1 0 1356,7 6 1,0 2 42,-5 0 1,-1-2-45,-1-5 1,0-1-1,1 6 0,0 1-521,0 0 1,0-1 518,-4-2 0,0 0-2,1 5 0,1 1 0,1-2 0,1-2 1,-7-3 0,0 0 1,6 4 1,2 0 45,5 4 1,0-2-46,-9-8 1,0 0 46,11 10 0,1 2-45,-5-5 0,-1-1 1,-3-1 0,-1 1 43,4 6 1,0 0-1,3 0 0,-1 0-45,-10-6 0,-1 0-2,11 5 1,0 1 43,-4 1 1,-2-2-46,-3-9 1,2 2 1,5 9 0,4 5 0,-2-5 45,-7-8 0,1 1 0,0 3 1,3 6-1,0-1 1,-3-4-1,0-4 0,-2 0-45,-2 2 0,1 3 1,0-3-1,7 3 1,-1-4 45,-9-4 1,1-1-46,8 7 1,2 0 0,-1 0 0,0 0-1,-7-7 1,1 1 59,5 9 1,3 3-1,-3-4-68,-7-8 0,1 0 93,5 11 0,4 6 1,-4-6-102,5 1 52,-7-2 0,1 1 0,-5-13 1,-2-1-56,11 15 10,-11-12 0,1-1-207,1-1 0,-2 0 126,11 14 180,0-4 0,2 0 101,0 1-151,4 2 0,1-1 42,-5-2-40,2-2 1,0-2 47,-9-3 261,-2-1 1,-2-2-277,-5-3-95,4 7 2354,-6-5-2362,-5-10 11,4 9 1629,-4-10-1627,0 5 1247,4-5-1201,-4 4 760,0-10-829,4 5 187,-10-1-210,5-3 26,-6 3-22,5 1-107,-4-5 204,5 5-122,-6-6 2079,0 0-1864,0-6-27,0-1-12,0 0-274,0-9 323,0 2 1,0-5-540,-6-16 181,0 19-68,-4-14 0,2-2 270,-1 0-38,-4-13 0,-1-2-219,9 22 1,0-1 264,-5-11 1,-3-5 0,2 5 88,3 10 1,0 0-90,-3-12 1,-1-7 0,1 6-1515,3 10 0,1 1 1605,-4-15 1,-2-1-132,1 2 0,1 3-837,4 12 1,-1-1 884,-6-11 0,-1-2-538,2-1 1,1 2 534,2 6 0,-1 1 46,-3-10 1,0-2-136,1-2 0,1 1 46,-1 10 0,0-1 20,3 3 1,1-3 0,0-1-1,1 5 22,-3-6 0,1 0-24,2 2 1,-2-5-1,1 0 1,2 6 19,-1-1 0,0 1 48,-1-2 1,-1-6 0,-1 1-1,1 5-47,3 4 1,-2 0 26,-2-1 0,-3-5 0,0 0 0,2 5-21,0 3 0,1 0 0,-1 1 1,0-2-1,0 0 2,-3-9 1,1 2-1,3 10 1,1 0 0,-2-7 0,-1-1 45,-1 2 1,0 2-43,3 10 0,1 1-5,-2-8 1,0-1-3,0 2 0,0 3 3,-7-15-2,10 14 0,-1-1-88,-5 5 1,1 2 215,-1-17-260,-5 7 0,0 1 147,3 2-54,-3 0 0,0 3 63,5 11 1830,-3-13-1749,7 11-95,10 10 49,-5-9 2406,1 16-2395,3-4 2517,-3-1-2576,5 4 45,0-3-72,0 5 200,0 0-61,0-6-117,0 5-94,0-4 100,0 5-118,0-6 14,0 5-180,0-16 70,0 9-90,-6-21 273,5 8-170,-10-20 84,4 13-5,1 2 0,0 0 182,-1-3-39,1 0 1,1 0 36,-2 6-124,1-3 0,0 1 55,-1 8 2,-4-17-180,9 15 184,-9 0 18,4-5-20,0 10 17,-4-9-96,10 15 71,-10-9 19,10 16 117,-10-5-62,9 6-514,-3 0 563,5 0-1637,0 0 1262,0 6 448,0 1-122,0 10-19,0-8-31,0 18-43,0-23 270,5 29-375,-3-17 7,9 25 104,-10-19-40,7 6 0,0 0 43,-5 3-43,10 11 0,2 2-271,-11-19 1,1 1 290,7 11 1,3 5-1,-2-5 39,-2-8 1,0 1-66,4 14 0,2 6 1,-2-6-333,-1-13 1,0 0 366,3 13 0,1 7 0,-1-8 76,-2-16 0,-1 0-14,4 11 0,0 5 0,-1-5-76,-6-12 1,0 1 100,2 10 0,1 4 0,-1-4 26,-5-10 0,-1-1-31,2 12 0,2 5 1,-2-4-65,-3-13 1,1 1 31,2 16 0,1 7 0,0-6-35,-3-12 1,1-2-917,0 8 0,3 3 0,-2-4 966,1-9 0,0-2-41,-1 3 0,1 2-470,7 13 0,1-1 476,-10-19 1,0 0-106,6 14 0,3 6 1,-2-6 113,1 9 110,-2-10 0,3 7 1,-2-5-121,-7-12 1,0-1 24,2 8 1,0 3 0,-1-3 11,-2-7 0,-2 0-48,1 5 1,1 2-1,4 10 1,1 0-44,-4-15 1,-1 1-45,3 9 1,1 5-1,-3-6-8,1 9 7,-2-14 1,2 5 0,-3-7-92,-4 2 96,6-1 0,1-1 6,-2-4 412,0-3-597,4 0 2474,-10-16-2203,5 3 1641,-6-11-1335,0-11 1110,0 3-3295,-6-21 1886,-1 19 0,-11-12 0,-1 15 0</inkml:trace>
  <inkml:trace contextRef="#ctx0" brushRef="#br0" timeOffset="66302">13251 14798 7533,'-15'-23'944,"0"0"1,-6-8-406,3-4-359,13 23 450,10 12-450,8 0 359,17 0-269,-2 0-1844,5 0 0,2 0 1574,4 0-163,-5 0 1,5 0-1,-3 0 298,-10 0 0,2 0-135,8 1 0,8 1 0,1 0 0,-5-1 45,5 0 0,1-1-81,-6 1 0,7 0 0,2 1 0,-1-1 0,-6 0 36,-2-1 0,-4 0 0,5 0-30,-2 0 0,5 0 0,3 0 0,0 0 0,-3 0 0,-6 0 120,2-2 0,-4 0 0,4 0-90,0 1 0,5 0 0,4 0 0,0 0 0,-3 0 0,-7-1 0,1 0 0,-5 0 0,5 0 90,4-1 0,7 1 0,2-1 0,-3 1 0,-6 1-90,-8 0 0,-5 1 0,5-1 36,2 0 0,6 0 0,2 0 0,-4 0 0,-5 0-36,3-2 0,-2 0 45,0 2 0,6 2 0,-1-1 0,-8-1 0,-7-2 0,-2 0-1,24 3 1,-2 0 45,-18 0 180,15 0-180,-36 0-90,2 0 90,-11 0 3186,0 0-1785,5 0 526,-3 0-1927,3 0-90,-5-5 90,0 4-90,0-5 0,0 6 0,6 0 0,-5 0-269,5 0 269,-6-6-90,0 5 90,0-5-90,0 6 90,0 0 0,5 0 0,-4 0 269,5 0-269,-6 0 0,0 0 270,0-5 180,0 3 90,5-3-1440,-3 5 900,3 0-180,-5 0 180,0-5 0,0 3-90,0-3 90,0 5-179,0 0 89,6 0 180,-5 0-180,5-6 90,-6 5 0,0-4 90,0 5 899,0 0-989,0-6 0,0 5 0,0-11 0,0 11 90,0-21-90,0 13 135,0-20 0,0-5-45,0 1-1022,0-5 1,0-11-1,0 5 842,0 9 0,0 0 120,0-4 0,0-4 0,0 1 0,0 4 0,0-1 0,0 3-165,0-6 0,0 0 75,0 6 0,-1-3 0,2 1-60,0 2 0,2-1 1,-2 3-279,0-4 1,0-1 277,0-8 0,2-5 0,-2 6 30,-1 15 0,0 0 90,0-6 0,0-5 0,0 7 0,0-2-45,0 1 0,0 3 225,0 15-90,0-21-90,0 37 360,0-9-360,0 11 1384,0 0-2104,0 5 1666,0 2-1036,0 11 90,0-10-270,6 9 360,-5-10-90,5 0 90,-6-2 360,0 1-360,5-5 90,-4 5-180,5-6 360,-6 0-1080,0 0 720,5 0 0,2 0 0,17 0 0,-4 0 0,8 0 0,2 0 0,8 0-849,-2 0 1,7 0-1,-3 0 849,-6-3 0,1 0 0,9 1 0,8 1 0,1 0 0,-6-2 0,2-3 0,1 0 60,-12 3 0,6 1 0,4 0 0,0 1 0,-2-1 0,-7-1-60,2-1 0,-5 0 0,5 0 51,-4 1 0,7 0 1,2 1-1,2-1 1,-1 1-1,-3-1 1,-7 1-22,7-1 0,-6 1 0,6-1-15,-1 0 0,8 0 0,4 0 0,-1 0 0,-3 0 0,-8 1-45,0 1 0,-6 1 0,6 0 45,-1-1 0,6 0 0,3 0 0,1 0 0,-5 0 0,-6 0-75,-2 1 0,-6 0 0,5 0 0,0 0 0,5-1 0,3 0 0,0-1 0,-4 1 0,-6 1 15,12-1 0,-2 0 27,-9 0 0,6-2 0,1 1 0,-2-1 0,-8 1 18,2 2 0,-1-1 30,11-3 0,6-2 0,-9 0 58,-2-3 92,1 1 0,-4-2-180,-16-2 270,2-6-270,-19 10 180,-10-14-180,-2 19 1735,-16-13-1915,2 9-359,-26 0 539,24 1-135,-3 5 0,1 2 225,3-1-270,-20 0 90,22 0-87,-9 0 177,21 0-270,-8 0 180,14 0 90,-9 6 0,5-5 90,-1 5-90,1-1 0,1-3 0,3 3-90,-9 0 90,4-3-90,-11 3-90,5-5 90,-16 6-90,14-5 90,-10 2 0,-1 0 90,-5-3-1124,-16 0 0,-4 0 1079,23 0 0,-3 0-23,-6 0 1,-7 0 0,-1 0 0,4 0 67,-3 0 0,-3 0-54,7 0 0,-7 0 0,-4 0 0,-1 0 0,1 0-6,6 0 0,-1 0 0,-1 0 0,0 0 0,1 0 0,2 0-394,-3 0 1,2 0 0,0 0-1,-2 0 1,-2 0 453,6 0 0,-3 1 0,-2 0 0,-1 0 0,1-1 0,2 1 0,4 0 0,5-1-30,-11 1 0,7-1 0,-5 1 60,2 0 0,-5 0 0,-3 0 0,-1 0 0,5 0 0,6-1-60,1 1 0,6-2 0,-5 1 30,-3 0 0,-7 0 0,-2 0 0,4 0 0,7 0 135,-2 0 0,2 0-45,2 1 0,-5-1 0,1 0 0,8-1-102,7-1 1,2-1 236,-25 1 0,6-3-225,25-7 0,-13 4 90,33-2 409,0 8-949,6-3 1688,12 16-1238,-3-3 0,8 21 0,-10-3 0</inkml:trace>
  <inkml:trace contextRef="#ctx0" brushRef="#br0" timeOffset="71410">14554 12282 7533,'-6'-30'0,"-1"-7"809,-11-7-732,9 19 1,-1 0 822,-15-14-675,10 17 0,0 3 134,-11 4 96,1-7-275,1 21-87,11 1 357,-5 18-720,0 19-50,10-13 0,2 3 230,-1 6 0,2 1-45,1 1 0,2-1 45,1-2 1,2-1 89,3 1 0,3-3 89,7 4-178,11-4 476,11-22-207,13-12-180,-17-3 0,-1-4 0,-1-1 0,-2-5 90,7-15 0,-5-5-434,-14 8 1,-3-2 373,-1 1 0,-1-2 0,-5 1 15,-8-7 0,-7 2 0,-5 4 0,-4 3-135,2 7 0,-2 3 90,-24-3 90,1 16-629,12 12 269,-12 14-90,21 9 0,4 4 180,5-3 0,0 3-880,-7 9 0,2 3 1060,10-7 0,3 0 0,-5 3 0,0 0 0,4 1 0,1 0 0</inkml:trace>
  <inkml:trace contextRef="#ctx0" brushRef="#br0" timeOffset="71944">13499 12295 7533,'-31'-23'509,"-1"0"1,7 6 0,0 4-150,-22 2-270,14 11 449,-9 5-89,4 8-270,7 6-180,6 0 270,7 10-360,11-8 0,2 9-90,5-10 540,16 3-450,-1-9-45,12-6 0,4-4-45,6-4-135,4-10 0,0-3 136,-4-4 44,-3-10 0,-5-2-1337,-12 4 1427,-4 2 0,-4-1 56,-20-17 169,-19 6 0,3 13 0,-3 2-225,2 8 0,-3 4 270,-19 5 0,1 6-225,22 5 0,1 4-240,-7 7 0,-3 6 0,7 1-779,12-1 1,3 2 1018,-9 14 0,6 1 0,12-14 0,4-1 0,1 1 0,0 1 0</inkml:trace>
  <inkml:trace contextRef="#ctx0" brushRef="#br0" timeOffset="72460">12012 12134 7533,'-26'-17'329,"0"-1"1,1 1 0,3 7 30,2 15 90,-8 13-270,7 3-1,-4 9-89,2 6-90,9-9-45,4-1 0,2 1-44,1 2 89,1 6-90,12-11 180,6-16-90,2 3 179,21-11-179,-8-5-135,3-6 1,-1-2 224,2-9-225,-1-6 0,-4-2 135,-9-5 0,-3 0 0,-5-1 180,-14 1-90,-4-7-90,-12 28 0,-3 5 0,-1 1 0,-2 0 0,-4 4-90,6 9 0,1 2-2692,-23 6 2827,20 0 0,0 5-450,-1 7 1,2 3-663,8-4 0,1 0 1067,-5 9 0,2 0 0,7-5 0,3 0 0,0 0 0,0 0 0</inkml:trace>
  <inkml:trace contextRef="#ctx0" brushRef="#br0" timeOffset="72976">9706 12121 7533,'-30'7'119,"1"0"1,1 2 0,3-1 240,6-7 540,1 10-720,11-10-90,-4 16-90,10-14-180,6 19 360,4-14-270,9 4 90,5-1 90,-2-10-180,9 5 180,6-12-270,-9 0 225,0-5 0,-1-2-45,3-7 90,-7-3 0,-3-1-90,-5-5 89,-14 0 1,-6 0-90,-9 6 0,-21-12 45,10 30 0,-1 3-315,-22-3 389,18 10 1,-5 3 0,4 1-1251,5-2 0,2 3 1266,-14 8 0,2 5-45,11-2 0,4 0-1388,-7 19 1388,12-16 0,5 1-198,12 17 1,18-3-1,-5-18 1,0 0-1</inkml:trace>
  <inkml:trace contextRef="#ctx0" brushRef="#br0" timeOffset="73651">18582 12183 7533,'17'-23'764,"-1"-1"1,19-10-585,-21 29 539,4 10-449,-12 8 180,0 6-270,-6 6-360,-11 10 0,8-7 0,-13 19-90,14-25-179,-3 17 269,5-23 180,11 7 0,-3-16-90,15-2 180,2-21-180,1 1 135,-1-13 0,-3-2-45,2-2 224,-8-8 1,-3 0-225,-8 9 225,-18-3 0,-7 4-135,1 14 225,-22 2 0,-4 6-225,0 13-707,13 6 1,-5 3 0,7 1 661,9 0 0,3 2-255,-4 8 0,-1 5 0,6-4-150,7 12-315,20 0 1,8-2 674,15-11 0,4-2 0,3-1 0,-12-12 0,1 0 0</inkml:trace>
  <inkml:trace contextRef="#ctx0" brushRef="#br0" timeOffset="74150">22165 12047 7533,'-37'-14'321,"0"0"0,0 0 0,0 1 1,-3 1-1,-2 2 0,2 2 0,9 5-321,-7 11 315,-4 5 0,4 3-135,13-1-45,3 7 0,4 2-135,11-1-45,7 9 0,6-1 135,7-6-225,11 4 0,5-2 45,8-10-1003,-5-7 1,5 1 0,-3-3 920,-7-4 0,0-1-248,13-1 0,6 0 0,-5-1 285,-11 0 1,-1-2-136,7-5 0,4-2 0,-6 0 817,10-3-457,-14-20 0,-7-5 180,-11 3 0,-21-8 0,-9 0-307,-13 6 246,4 14 1,-7 0 0,2 5-362,3 6 0,0 3 301,-7 2 1,-3 0 0,3 4-511,7 4 1,2 2 405,-7 5 0,2 4-405,8 5 0,6 3 260,3 14-485,7 4 0,5 1 405,16 3-36,5-8 0,5-1 0,-1-15 0,3-2 0,9 4 0,-1-1 0</inkml:trace>
  <inkml:trace contextRef="#ctx0" brushRef="#br0" timeOffset="74394">24830 12208 7533,'-22'-39'655,"-1"1"0,1-1 1,-6 3-1,-3 3 0,6 13-64,0 20-951,-10 12 1,1 5-181,4 6 71,6 10 1,1 3 0,7-15 0,1 1 0,0 11 0,-1 0 0</inkml:trace>
  <inkml:trace contextRef="#ctx0" brushRef="#br0" timeOffset="75033">16574 13051 7533,'-27'-21'0,"4"-1"0,23 21 0,0-5 0,0 6 0,6 6 1439,12 6-540,-3 7-494,5 1 0,0 2-225,-3 7-360,3 9 0,0 4-458,-12-18 0,-1 3 570,-1 7 1,1 9-1,-1 1 1,-2-4-791,-1-6 1,-1-3-1,0 7 798,-1 3 0,1 7 0,-1 4 0,-1 1 0,1-3 0,0-6-120,-1 5 0,0-6 1,0 7 89,0-12 0,0 7 0,0 3 0,0 0 0,0-2 0,0-3 0,0-7 0,0 1 0,0-6 0,0 3 45,0 9 0,0 7 0,0-3 0,0-11-189,0 4 144,0-9 0,0-5 0,0-20 90,0 0 0,-11-6 0,-3 0 0</inkml:trace>
  <inkml:trace contextRef="#ctx0" brushRef="#br0" timeOffset="75386">17429 13162 7533,'-40'-19'2338,"11"8"-3977,23 40 1,6 12 334,0 9 1394,3-14 0,1 6 0,0-4 468,0-6 0,1 2-761,0 3 1,1 8 0,0 0 0,0-6 22,1 3 0,0 0 135,-2 2 0,0 7 0,-1 0 0,0-7-360,0 1 1,-1-2 134,-1-3 0,-1 5 0,0 0 0,0-7-135,-1 0 1,0-3 404,2 7 0,0 4 0,0-7 0,-2-13 0,1-1 0,2 10 0,0 0 0</inkml:trace>
  <inkml:trace contextRef="#ctx0" brushRef="#br0" timeOffset="75686">18111 13212 7533,'-19'-29'1619,"1"14"-3258,8 36 1,2 10 244,-6 13 1603,7-8 1,1 6 0,1-4 360,1-6 0,1 2-503,1 5 1,1 7 0,0 0-1,0-5-292,0 1 0,2 2 189,1-6 0,1 8 0,0 2 0,1-2 1,0-7-550,3 6 0,1-1 337,0 0 1,2 7 0,-1 0 0,0-9-348,2-7 0,-1-2 595,-2 0 0,0 2 0,-1-4 0,6 7 0,-1-2 0</inkml:trace>
  <inkml:trace contextRef="#ctx0" brushRef="#br0" timeOffset="75904">18582 13224 7533,'0'-23'1304,"0"45"0,0 14-1629,1-11 1,-2 4 481,-1 8 1,-1 9-1,0 1 1,0-7-507,2 0 1,0 2 312,-4-4 0,-1 9 0,0 2 0,-1-1 0,3-6-172,2-1 1,2-4 0,-2 6 207,-1-2 0,-2 7 0,0 2 0,-1 1 0,1-4 0,1-7 0,1-1 0,1-4 0,-1 1 0,-1 6 0,-1 0 0,1-1 0,-1 1 0</inkml:trace>
  <inkml:trace contextRef="#ctx0" brushRef="#br0" timeOffset="76535">14219 12976 7533,'0'-13'-180,"5"13"360,7 26 0,0 17-420,-4-3 0,-2 6 0,2 0-125,0-5 1,1 1 0,-2 0 0,0 8 0,-2 0 0,0-4 0,-2-9 0,1 0 0</inkml:trace>
  <inkml:trace contextRef="#ctx0" brushRef="#br1" timeOffset="76935">14974 12927 11067,'11'43'92,"1"0"0,-1 0 1,0 0-1,0 1 1,1-1-1,-3-2 0,-1 4 1,1 2-1,0-1 1,-1 0-1,-1-2 0,-1-3 1,0-6-1186,0 12 1,-2-7 0,-1 7 801,0-6 0,-1 5 0,0 4 0,-1 3 0,1-1 0,-1-2 0,1-3-248,0 4 0,1-3 0,-1 0 0,0-2 0,0 1 339,-1-3 0,-1 1 1,0-1-1,0-1 0,0-2 1,2 5-1,-1-1 1,1-4-1,-1-9 0,-1 5 1</inkml:trace>
  <inkml:trace contextRef="#ctx0" brushRef="#br0" timeOffset="77184">15607 13262 7533,'13'-34'3276,"-18"78"-3019,-2-2 0,-2 8 0,-1 6-804,3-16 1,0 5 0,-1 2 0,0 0 0,1-1 0,0-3-274,-2 7 1,0-3 0,1 0 0,1 3 784,1-4 0,1 4 0,0 1 0,1-1 0,-1-4 0,1-6 0,-2-2 0,0-6 0,0 2 0,-1 15 0,1-1 0,-1 0 0</inkml:trace>
  <inkml:trace contextRef="#ctx0" brushRef="#br1" timeOffset="77487">14169 12964 10442,'-10'-27'225,"-1"0"1,-5-13-149,38 84-229,-17-4-822,5 1 1,3 9-1,-3 4 905,-5-14 1,-2 2 0,-1 1-1,0 0 1,0-2-352,1 4 0,1-3 0,-1 1 0,1 5 330,0-5 0,0 4 0,0 4 0,0-1 1,0 0-1,0-5 0,0-5-92,-1 7 1,-1-7 0,2 6 21,1-5 0,0 7 0,1 2 0,1 0 0,-1-2 0,0-5 154,-1 0 0,1-5 0,-1-1 0,-1 1 0,0 2 0,0 1 0,-1-1 0,0-3 0,-2 0 0,1 0 0,-1 0 0</inkml:trace>
  <inkml:trace contextRef="#ctx0" brushRef="#br0" timeOffset="77785">13648 13100 7533,'-21'-27'1529,"5"54"-1260,16 11 1,9 14 0,-2 3-926,-3-10 1,-2 3-1,1 2 1,0 0 0,1-1 304,0-4 0,1-2 1,1 1-1,-1 1 1,-1 6 330,-1-8 0,-1 3 0,-1 4 0,1 1 0,-1 1 0,0 0 0,0 0 0,0-2 0,0-3-29,0 4 0,1-3 0,0 0 0,-1-1 0,1 0 0,-1 1 0,1 0 0,-1-2 0,0 1 0,-1 0 0,1 0 0,0 0 0,0-1 0,-1-1 0,2-2 0,0 2 0,0 0 0,0 0 0,0 0 0,0 0 0,0 0 0</inkml:trace>
  <inkml:trace contextRef="#ctx0" brushRef="#br0" timeOffset="82919">9818 4636 7533,'-20'-7'-225,"3"1"0,4 6 0,1 0 0</inkml:trace>
  <inkml:trace contextRef="#ctx0" brushRef="#br0" timeOffset="85762">10128 4561 7533,'-30'-18'-60,"-1"-1"0,2 7 0,0 4 419,3 2 1,1 6-90,-5 14 270,19 16 90,22 2-406,-7-7 1,0 3 90,10 5 0,1 3-225,-4-4 0,-1 1 0,1 1-428,2 3 1,2 1 0,1 0 382,-1-5 0,1 1 0,1 0 0,1 0-297,3 4 0,2 1 1,0-1-1,2 1 270,-1-4 0,0-1 0,1 1 0,1 1 0,1 0-253,-2-3 1,2 2 0,-1 0 0,2 0 0,-1 0 0,1 1 144,1 0 0,0 0 0,0 0 0,1 1 0,-1 0 0,0 0 120,0 1 0,1 1 0,-1 1 0,0-1 0,0 1 0,0-1 44,0 1 1,0 0 0,-1 0 0,1 0 0,0 1 0,-1-1-15,0 1 0,-1 0 0,1 1 0,-1-1 0,1 1 0,0-1-227,-3-5 1,1 1 0,-1-1-1,1 0 1,0 1 0,0-1-1,-1 1 167,1 0 0,-1 0 0,0 0 0,-1 1 0,2-1 0,-1 0 0,1 0 38,0 0 1,2 1 0,-1-1-1,1 0 1,-1 0 0,0 0-1,0 1 0,-1-1 1,-1 1-1,0 0 1,0 0 0,-1 0-1,1 0 1,0 0-1,0 0 1,0 0-1,0 0 1,0 0 0,0 0-1,0 1 1,-2-1 38,1 1 0,-2 0 0,0 0 0,0 0 0,0 0 1,0 0-1,0 0-136,0 0 1,0-1 0,0 0 0,0 1-1,0-1 1,0 0 0,-1-1 73,3 6 0,0-1 0,-1-1 0,1 1 0,0-1 0,1 0-30,0-1 0,1-1 0,1 0 0,0 0 0,0-1 0,0 1 0,0-2 0,-1 1 0,1-1 0,0-1 0,1 1 0,-1 0 15,2-1 0,1 1 0,0-1 0,0 0 0,0 0 0,1 0 45,-2 0 0,1 1 0,0-1 0,0 0 0,0 0 0,1 0-30,0 1 0,1-1 0,0 0 0,1 0 0,-1 0 0,-1 0 30,-1-3 0,-1 1 0,0-1 0,0 0 0,1 0 0,0 0-86,0 0 1,2 0-1,0 0 1,0-1-1,-1 1 1,0 0 55,-1-1 0,-1-1 0,1 1 0,-2 0 0,1 0 0,0 0 15,1 1 0,-1 0 0,0 0 0,0 0 0,0 0 0,0 0-15,0 1 0,0 0 0,0 0 0,0 1 0,0-1 0,-1 1-30,-1 0 0,0 0 0,0 0 0,0 0 0,-1 0 0,1 0 45,-1-1 0,0 0 0,0-1 0,0 1 0,0-1 0,0-1 111,3 5 1,1 0 0,0-1 0,0 0 0,-1-1-142,-1-3 0,-1-1 0,0 0 0,0-1 0,0 0 160,5 4 1,-1-2-1,0 0 1,-1-1-184,-1-3 1,-1-1-1,-1-1 1,0-1 264,5 6 0,-1-2 0,0-2-302,-2-5 0,0-1 0,-1-2 436,7 6 1,-1-2-962,-3-6 1,0-2 1062,-3 0 0,-1 0-613,-2 2 0,-1 2 532,1 2 0,0 2-263,2 2 1,1 1 15,-2-1 0,-1 0-105,0-6 0,0-1-45,-1-6 0,0 0 45,-2 3 0,0-1-135,22 7 180,-7 9 360,-12-5 89,-7 0-629,-6-6-89,1-6-1,-1-19 360,1-19-1,-12-13-44,-3 8 0,-3-1 0,-6-2 0,-3-3-105,3 5 0,-2-1 0,0-2-417,-3-9 1,-1-2 0,0-3 363,3 5 1,1-3-1,-1-2 1,-1 0-296,1 4 1,0-1 0,-1 0-1,0-1 1,0 0 332,2 5 0,0-1 0,-1 1 0,1-1 0,-1 0 0,0 1 0,-1-1 0,0 0 0,-1 1 0,1-1 0,-2 1 0,1 1-30,-1 0 0,0 0 0,0 1 0,-1 0 0,0 0 0,0 0 15,0 0 0,-1 0 0,1 0 0,-1 1 0,0-2 0,1 1 0,-1-2 0,0 0 0,0 0 0,1 0 0,-1 0 0,0-1-211,-2 1 0,1-1 0,-1 1 0,1-1 0,-1 0 0,1 0 241,0-2 0,0 0 0,1 0 0,0-1 0,-1 1 0,0-1 34,2 7 0,0-1 1,-1 0-1,0 0 0,1 0 1,-1 0-1,0 1-64,-1-4 0,-1 0 0,0 0 0,1 0 0,-1 0 0,-1 0 15,0-1 0,0-2 0,0 1 0,-1 0 0,1 0 0,-2 1-15,1 2 0,0 1 0,-1-1 0,0 1 0,0 0 0,0 0 0,1-1 0,-1-1 0,0 1 0,0 0 0,0-1 0,-1 1 0,-1 0 0,-1 0 0,-1 0 0,1 0 0,0-1 0,2 0 0,0-1 0,1 0 0,1-2 0,0 1 0,1-1 0,0 1 15,0 0 0,1-1 0,0 1 0,0-1 0,1 0 0,1-1 45,0 0 0,0 0 0,1-1 0,0 0 0,0 0 0,1 1-120,0 0 0,0 1 0,1-1 0,0 0 0,-1 1 0,1 0 150,-1 0 0,0 1 0,0 0 0,1-1 0,-1 1 0,0 0-60,0 1 0,1 0 0,-1-1 0,0 1 0,1 0 0,0-1-15,0-1 0,0 0 0,0-1 0,1 1 0,0 0 0,0 0 0,2 2 0,0 0 0,1 0 0,0 0 0,0 0 0,-1 0-15,-1-1 0,0 0 0,0-1 0,-1 1 0,1 0 0,1 1-165,0 2 1,0 0-1,1 1 1,-1 0 0,1 0-1,-1-1 135,0 0 0,-1 0 0,1 0 0,-1 0 0,0 0 1,0 0 29,0 0 0,0 1 0,0-1 0,-1 1 0,1 0 0,1-1 14,-1 1 1,2-1 0,-1 1 0,1-1 0,-1 1 0,1 0 21,-3-6 0,0 0 0,0 1 0,1 1 0,-1 1 46,-2-6 0,0 1 0,0 2 1,0 1-83,3 6 0,0 1 0,0 2 0,0 2 350,-3 0 0,0 3 1,1 2-261,-3-4 0,1 6 1585,-1 2-2035,8 14 1134,11 11-594,16 27 719,-1 13-764,5-2 0,2 4-135,-9-10 0,-1 0 0,1 3-351,1-1 1,1 2-1,1 1 1,0 2 350,0 0 0,0 1 0,1 1 0,0 1 0,2 0-273,-1-2 0,1 1 1,1 0-1,0 1 0,1-1 1,-1 1 287,1-1 0,0 0 0,0 1 0,0-1 0,1 0 0,0-1 15,0 0 0,1-1 0,0-1 0,0 1 0,-1-1 0,0 0-242,2 4 0,0-1 1,0 0-1,-1 0 0,-1 2 248,0 0 0,-2 1 0,0 0 0,-1 1 0,1 2 9,-2-4 0,-1 1 0,0 2 0,1-1 0,-1 2 0,-1-1-200,-1-4 1,-1 0 0,0 1 0,0-1-1,0 2 1,0-1 0,0 1 187,0-3 1,0 1 0,-1 0 0,1 0-1,0 0 1,0 0 0,1 0 0,-1 0-22,3 4 1,-1 0 0,1 0 0,1-1 0,-1 1 0,0-1 0,0 0-23,-1 0 0,0-1 0,0 1 0,0-1 0,0 0 1,0 0-1,1-1 22,-1-2 1,0 0 0,1 0 0,0-1 0,0 0 0,-1 0 0,0 1-28,2 4 0,0 1 0,-1-1 0,1 1 0,0-1 0,-1 0 30,2 1 0,-1-1 0,1 1 0,0-1 0,-1 0 0,1 1 0,0-1 0,-1 1 0,1-1 0,-1 1 0,1-1 0,0 1-3,-3-7 1,1 1 0,-1 0 0,1 0 0,0 0 0,0-1 0,0 1-13,3 5 0,1 0 0,-1-1 0,1 1 0,0-1 0,0 1 12,-3-5 1,0-1 0,0 1 0,-1 0 0,1-1 0,0 1-1,0-1-27,2 5 0,0-1 0,1 0 0,-1 1 0,-1-1 1,-1 1-16,-1 1 0,-1 0 0,0 0 0,-1 1 0,0-1 0,-1 0 45,1 0 0,0-1 0,-1 1 0,0-1 0,0 1 0,-2-1 69,0-1 0,-1 0 0,-1 0 0,0 0 0,0-1 0,1 1-39,0-3 0,1 1 0,1 0 0,-1-1 0,1-1 0,-1 1-5,2 3 0,-1-1 0,0 0 0,1 0 1,1 0-41,0 0 0,2 0 0,-1-1 0,0 1 0,0-2 92,1 6 0,-1-2 0,0 0 0,0 0-182,-1-2 0,1-1 0,-1-1 0,-1-2 68,-1 0 0,-1-2 0,0-4-1617,4 4 1,-1-6 1602,-2-5 1,-1-14 0,-12-11 0</inkml:trace>
  <inkml:trace contextRef="#ctx0" brushRef="#br0" timeOffset="86550">8752 3383 7533,'-36'0'329,"-1"0"1,6 0 0,4 0-240,9 0 0,6 0 90,-1 6-90,1-4 360,-6 20-1,4 9-615,2-4 1,1 3 300,6 11 0,2 3-180,-3 0 0,1 2 45,3-12 0,2 2 0,2-2-495,4 14 0,4-2 450,1-4 0,4-3 0,8-5 0,4-6-359,3-7 0,2-5 269,2-4 0,1-6 45,2-5 0,0-7 0,1-6 0,-1-6 135,-4-5 0,-3-5-512,-1-8 1,-3-3 511,-6-3 0,-4-3-45,-4 2 0,-4-2 90,-3-1 0,-5 0 0,-9 1 0,-5 3-90,2 11 0,-3 3 89,-4 0 1,-5 4-45,-10 4 0,-2 4 45,11 4 0,-1 2 0,-15-5 0,0 1-90,15 7 0,1 2-135,-3 1 0,1 1 0,-1-1 0,0 2-269,-17 2 404,24 6 0,18 1 0,28 5 0</inkml:trace>
  <inkml:trace contextRef="#ctx0" brushRef="#br0" timeOffset="87383">8814 2888 7533,'-34'0'329,"1"0"1,4-1 0,7 2-150,11 5-180,9 0-90,-3 7 180,5-1-180,5 1-90,-3-1 180,9-5 180,-10-1-180,10-1 270,-4-4-90,5 10 90,-5-4 0,-1 6-91,-6-7-89,0 5 90,0-9-360,0 3 0,0-5 91,0 0-361,0 6 270,0-5 90,0 5 0,0-6 360,0 0-360,0-6 270,0 5 270,0-10-271,0 9-89,0-3 0,0-1 0,0 0 0,0-2-90,0 3 90,0 0 90,0 3-90,0-9 90,-6 10-180,5-4 90,-5 5 0,6 0 0,0-6-90,0 4 90,0-3-90,0 5 90,0 0-90,0-6 0,0 5-90,0-4 90,0 5-90,0 0 90,0-6 0,0 5-90,0-5 90,0 6-608,0 0 1,-5 0 0,-2 0 0</inkml:trace>
  <inkml:trace contextRef="#ctx0" brushRef="#br0" timeOffset="87935">8802 3272 7533,'-10'-33'149,"0"0"1,2 5 0,-1 4 1110,-9 0-900,4 11-271,1 0 91,-3 13 0,2 18-90,-11 19 0,6 3-471,9-14 0,2 2 426,1 7 0,2 2-463,-2 6 1,1 3 477,2-6 0,1 3 0,3 4-24,3-10 0,2 4 0,2 1 0,0-2 0,-1-2-479,1 5 0,0-3 0,4 2 389,1-3 0,3 4 0,2 0 0,1-4 0,1-9 9,10-3 0,3-5 15,-7 2 0,2 1 0,1-12-163,15-32 0,-3-12 193,-14 15 0,-2-4 59,1-19 1,-1-10 0,-5 5-15,-6 14 0,-4-2 0,0-4 0,-1-6 0,-1-2 0,-2 1 67,-3 1 1,-1 1-1,-2 0 1,1 0-113,0 1 0,0 1 0,0 0 0,-2 0 22,0-2 1,-2 0-1,-1 1 1,-2 3-53,-3 1 0,-2 4 0,-2 0 0,-1 1 0,-1 1 0,-3 0-30,-6-6 0,-2-1 0,-1 4-30,2 5 0,-1 2 0,-2 4-60,-2 4 0,-3 3 1,1 5-31,-14 5 0,0 10 90,5 13 0,2 7 90,4-4 0,4 6-30,9 8 0,3 7 0,4-3-15,3-6 0,2 1 75,1-1 0,-1 1 0,5 0 15,6 5 0,5-1-45,0-8 0,3 0 90,15 14 0,6-4 0,-9-20 0,4-4 59,11-1 1,7-3 0,-3-6-105,2-11 0,1-6-45,-3 3 0,3-2 0,-2-4-240,0-9 0,-1-5 1,-3 1 59,1 1 0,-4-1 45,4-8 0,-5 1-1304,-9 10 987,-14 4 0,2 3 0,-11 4 0</inkml:trace>
  <inkml:trace contextRef="#ctx0" brushRef="#br0" timeOffset="88133">9446 3557 9781,'3'40'0,"1"-1"0,-1 0 0,2 2 0,-2-1 0,-3 4 0,1 0 0,1-7 0,0 1 0,-1 0 0,-1 10 0,0 0 0</inkml:trace>
  <inkml:trace contextRef="#ctx0" brushRef="#br0" timeOffset="88967">13425 2826 7533,'-26'-21'629,"-1"1"1,3 4 0,2 10-450,-9 30-91,5 4-453,11-6 0,0 3 409,-4 2 0,2 1-1684,6-2 1,0 2 1533,-7 9 0,1 3 150,6 0 0,3 5-386,4-2 1,2 7-1,1 1 1,0-5 370,-2-6 0,1-2 0,3 3-203,2 0 0,3 5 1,1 1-1,4-3 0,2-6 233,7-5 0,5-5 0,-1-1-60,2 15 0,6-7 0,2-18 0,5-5 0,-5-8 180,6-17-180,-7-9 0,5-8 0,-6 2-167,-8 5 1,-2-4 188,-3-5 1,2-8-1,-2-1 1,-2 5-23,-2 2 0,-3-1 67,-5-1 1,-1-6-1,-2 1 1,-3 5-68,-3 1 0,-3 2 0,0 0 0,-3-1 0,-4 2-45,-11-3 0,-7 4-45,-2 8 0,-5 1 0,2 2 90,-4-4 0,-2 1 0,8 7 0,-3 2 0,1 6 860,-11 13 1,3 5-771,-5 0 67,18 6 0,-2 9 0,9 3-157,10 17 0,15 5-30,5-11 0,6 1 0,7-2 4,10-3 0,7-3 1,5-4-155,-6-10 0,5-4 0,0-2 0,0-4-270,-1-4 0,1-4 1,-1-2-1,-3 0 450,-1 0 0,-2 0 0,-4-3 0,2-3 0,-6-1 0,-8-4 0</inkml:trace>
  <inkml:trace contextRef="#ctx0" brushRef="#br0" timeOffset="89284">13958 3644 7533,'-3'-37'3276,"1"11"-1721,20 3 0,9 0-1465,0 5 0,4 2-180,12-6 0,2 11-45,-6 23 0,-6 14-225,-15 7 0,-6 9 1,-5 3 170,-6-2 1,-6 2 0,-2 2 0,-1-2 435,-1 0 1,-1 0-1,-1-2 1,-1-3-98,-1 0 0,-2-2 0,5-6-60,4 14-210,32-50 0,17-16 0,3-1 120,-10 7 0,3-1 0,2-1 0,0 0 0,0-1 0,1-1 0,-1-1 0,1 0 0,0 0 0,1 0 0,-5 2 0,0 1 0,1-1 0,-1 0 0,0 1 0,1-1 0</inkml:trace>
  <inkml:trace contextRef="#ctx0" brushRef="#br1" timeOffset="92262">12272 15121 19511,'6'-48'-3277,"1"24"3241,13 8 0,5 5 1398,13 11-2455,-3 4 1,7 3 0,-4-2 20,-5-3 0,2 0 1041,6 4 0,8 2 0,1 0 1,-7-2 347,2-4 1,2-1-341,-11 0 0,7 1 1,4 1-1,0-1 1,-2 0-1,-5-1 402,5-1 1,-4 0-1,7 0-305,-10 0 1,5 1-1,4-1 1,2 1-1,1 0 1,-1-1 0,-4 1-1,-3 0-381,8 1 0,-5-1 1,0 1-1,9 0 365,-16 0 1,4-1 0,3 1 0,4 0 0,1 0 0,0 0 0,1 1-1,-2-1 1,-2 0 0,-3 1 0,-3-1-19,4 2 1,-4-1 0,-3 0 0,0 1 0,4-1 0,6 1-7,-8-1 0,5-1 1,3 1-1,2 0 1,3-1-1,1 1 1,0 0-1,1 0 0,-2 0 1,-1-1-1,-3 1 1,-3 0-1,-3 0-110,5 0 1,-5 1 0,-3 0-1,-1-1 1,2 1 0,3 0 0,5 0 78,-9-1 0,4 0 1,2 0-1,3 0 1,2 1-1,2-1 1,0 0-1,0 1 1,1-1-1,-2 0 1,0 0-1,-2 0 1,-3 0-1,-2 0 1,-4 0-9,13 0 1,-6 1-1,-3-1 1,-2 0 0,2 0-1,4 0 1,5 1 23,-13-1 1,3 0 0,3 0-1,2 1 1,1 0 0,3-1 0,0 1-1,1 0 1,-1 0 0,1 0-1,-2 0 1,-1 0 0,-2-1 0,-2 1-1,-3-1 1,-3 0-30,14 1 0,-6-1 1,-4 0-1,0 0 1,0 0-1,4 0 1,7 1 29,-15-1 1,3 0 0,4 1 0,1-1-1,3 1 1,1 0 0,1 0 0,1 0-1,-1 0 1,0 0 0,-1 0 0,-1 0-1,-3-1 1,-2 1 0,-3-1 0,-3 0-6,14 1 1,-7-1 0,-4 0 0,0 0 0,0 0 0,4 1 0,5 0 0,-11-1 1,3 0-1,3 1 1,2 0-1,3 1 1,0-1-1,1 1 1,1-1-1,-1 1 1,-1 0 0,-1-1-1,-2 0 1,-3 0-1,-3 0 1,-3-1-15,10 1 0,-5 0 1,-4-1-1,-1 0 1,0 0-1,4 1 1,5 0 11,-10 0 1,4 0-1,3 1 1,2 0-1,2 0 1,0 0-1,1 1 1,0-1-1,-1 1 1,-1-1-1,-2 0 1,-3 0-1,-3 0 1,-3-1-77,11 1 1,-7 0-1,-3 0 1,-1 0-1,3 0 1,6 0 33,-6 0 1,4 1-1,3-1 1,3 1-1,0 1 1,1-1 0,-1 0-1,-2 0 1,-2 0-1,-5-1 1,-4 1 18,14 1 0,-9 0 0,-1 0 0,7 1-39,-9-2 1,5 1 0,2 1 0,2 0 0,0-1 0,-3 1 0,-4-1 0,-6-1 3,9 2 0,-7-1 0,4 2-49,2 0 0,6 2 0,1 0 0,-4 0 1,-9-2-66,-5-1 0,-2 0 71,8 2 0,4 1 0,-10-3 1092,-10-1-1551,5-1 1949,-24-6-584,-16-11-1446,-3 2 198,-10-7 0,-4-2-143,-9-4 400,8 5 0,-4-1 1,3 0-34,4 4 0,1 0 165,-9-6 0,-4-3 0,5 2-104,7 6 1,1 0 38,-5-5 1,-3-4 0,4 5 2881,-14-5-2674,7 1 1,2 1-5,5 7 118,-11-9-140,26 17-281,-4 18 266,6-1-73,7 16 1,3 4-590,-4-3-249,8 19 1,2 4 168,-3-3 396,2-11 0,2 6 0,-2-5-82,-2-7 0,-1-2-617,4 7 0,0 3 0,-1-6-218,-1 7 603,7-3 0,4-5 426,-3-20-325,27 5 1,10-4 596,-18-11 0,2-1 54,5 2 1,4 0 0,-1-1 0,7 0 0,0-2 0,1 1 0,0 0 0</inkml:trace>
  <inkml:trace contextRef="#ctx0" brushRef="#br1" timeOffset="94261">18966 16744 14423,'6'-33'93,"0"0"0,-1 6 0,3 2 189,11 6 1,2 4 58,-2-2-1980,12-3 1,0 0 103,-8-1 691,-1 1 1,-2-1 801,-7-6-942,-5-5 0,-5 0 661,-14 1-964,-4 0 1,-5 4 630,-16 12 464,-4 4 0,-2 5 76,-2 17 289,15 0 0,-5 3 1,5 2-58,6 4 0,2 3-25,-2 8 1,-2 5 0,4-4 187,5-6 1,4 0-92,3 9 0,3 5 1,3-6-228,5 6 53,19-3 0,9-5-170,3-17 105,0-8 1,7-3 0,-5-4 295,13-12-114,-13 2 0,5-2 0,-6-2 592,-14-2 1,-2-2-649,6-6 1,1-3-1,-5 2 1934,-3-14-1932,-5-1 0,-2 1 2019,-10 8-3249,-6-10 319,5 28-841,-10 19 1873,4 2-242,0 38-94,1-21-123,15 12 1,4 0 304,-2-11-927,18 10 0,5-4 1259,-3-20-786,12 3 0,1-2 331,-5-13-237,-4-7 0,-2-3 1007,-10-5-287,-7-7 0,-4-3-113,-5-4-133,-3-3 1,-2 1-414,-2 6 224,-3-2 0,0 3-635,2 14 1020,-5-12-1372,6 26 169,0 14 644,6 4 145,5 7 0,1 0 157,5 2 47,10 1 1,2-1 190,-4-8-219,12-4 1,1-3 463,-7-10-339,4-9 1,-1-5 584,-5-7-613,-7-7 0,-2-2 154,-1-5-565,-9 2 1,-2 1 210,-1 4 876,-2-7-1208,-5 17 637,0 11-1324,11 24 2644,3 0-1775,5 6 1,3 0 119,7 0 86,7-1 0,3-4 240,-1-7-148,7-1 1,3-5-572,-12-14 1,-1-3 821,-4 5 0,-1-1-1048,4-5 0,-6-4 1155,-13-1-1158,20 5 892,-26 1-697,30 17 412,-23-2-17,14 2 1,4 1-231,3 2 68,8-7 1,2-2 420,-1 1 82,3-13 0,-1-3 1410,-9 1-1209,-6-11 1,-9-6 724,-32-19-1276,-15 16 0,-9 5 70,2 12 1,-4 4 0,0 2 98,-9-2 0,0 8-210,-6 17 0,7 6 213,19-5-434,3 9 0,5 2-31,14-5-8,12 0 0,7-2 516,12-1-199,10-10 0,1-4 45,-2-1 32,3-10 0,1-3 524,0-7-437,0-6 31,-15 13 733,-27 9-852,5 43-211,-6-12 0,0 6 0,0-2-503,0 9 1,0 3 515,-1-11 0,0 4 0,0 3 0,0-1 0,-1-6-111,0-3 0,0-3 1,-1 4 167,-1 6 0,0 7 1,-1 2-1,0-3 1,0-6-164,-2 6 0,-1-1-35,-1-8 1,0 4-1,-2-2 1,0-10 465,-11-1 213,-11-15 1,-2-8 834,-4-21-941,9-3 0,-3-7 1,4 2 1284,8 4 1,3-4-1519,-8-15 1,-1-9-1,6 4-31,10 12 1,4-2-39,-1-4 1,-1-8 0,2 1 0,3 5-364,5 0 1,4 0-43,2-5 0,2-8 0,3 0 0,0 7-209,4 1 0,5 1 300,-3 6 1,2-6 0,3-2 0,1 0 0,1 3 3,0 7 1,1 2 0,1 0 0,0 1 0,0-2 493,1-5 1,1-1 0,-1 0 0,0 0 0,-2 2 78,3-1 1,-1 1 0,-2 1-1,-3 4 633,8-11 1,-13 9-761,-23 16-10,-13 36-116,3 9-138,0 10 1,1 8 15,7-10 1,2 3 0,3 2-78,3-1 1,3 3-1,1 1 1,0-3 162,-1 1 1,0-1-1,6 0-53,7-4 0,5 2 1,3-3-1,-2-8 112,4-5 0,4-5 77,10 2 1,8 0 0,-5-5-86,-8-5 0,1-5 87,10-7 0,5-3 1,-7-2 143,-13 2 1,-3-5 54,8-9 0,3-8 0,-8 2 19,-15 7 0,-3-2-139,4-10 0,0-5 0,-8 0 915,-12-7 1,-11 2-1172,-9-1 1,-6 4 569,5 4 1,-5 9-665,-16 22 1,1 11 0,8 9-1447,3 12 1,6 5 1510,9 3 39,4 7 0,10 4 155,16-18 0,9-3 1,5 0-13,-2-1 0,4 0 0,3-2 0,2-3-15,6-2 1,4-2-1,1-4 1,-1-4-44,-3-6 0,1-3 0,-2-3 0,-3-4 98,2-5 1,-4-5 0,-6-2-78,-3-7 0,-12-1 178,-19-13 32,-14 50-7,3 0-371,8 18 0,11 7-387,22-4 1,15 1 0,-3-1 306,-14-5 0,-2 0 0,4 0 0,8-1 0,5 0 1,1-2-1,-3-4 0,4 0 0,1 0 0</inkml:trace>
  <inkml:trace contextRef="#ctx0" brushRef="#br1" timeOffset="96817">25586 12927 15117,'9'-35'-995,"1"0"1,-1 1 0,0 2 553,3 3 0,-1 3-1499,-1-15 1958,12 0 617,-10 11 380,-3 9-833,7 3 193,-14 13-409,9 21-69,-10 16 101,4 0 1,1 3-765,-4 10 1,-3 4 675,2-5 1,-1 4 0,-1 1-424,-1-8 1,-1 2 0,-1 1 0,1 2 524,0-1 1,0 0-1,1 2 1,-1 1-1,0 2-416,1-3 0,0 1 0,0 1 1,0 1-1,0 0 0,0 2 386,0-9 0,1 1 1,-1 1-1,1 0 0,-1 1 1,1-1-1,0 1 0,0 0-135,0 2 1,1 1 0,0-1-1,0 1 1,0 0 0,0 0-1,0 0 1,-1 0 170,1-4 1,-1 0 0,0 1 0,0-1-1,0 1 1,1 0 0,-1-1 0,1 0 0,0 0-109,0 4 1,1 0 0,0-1 0,0 1 0,1-1 0,0 0 0,0-1-1,0-1 45,1 2 1,0-1-1,0-1 1,0 0-1,1 0 1,0-1 0,1-1-6,0 5 0,1-1 1,0 0-1,1-1 0,0-2 1,0-1 0,2 1 1,0-2-1,0-1 1,0-1-1,-1-2 89,1 1 1,-1-2 0,0-1 0,-1-1-177,0 8 1,-1 0 0,-1-5 499,1 1 1,-1-4-1113,-4 13 1806,-1-20-1071,-12-22 1,-7-2 0,-6-5 0</inkml:trace>
  <inkml:trace contextRef="#ctx0" brushRef="#br0" timeOffset="97503">25003 15691 7533,'-37'-13'719,"0"0"1,2 3-1,8 2-539,20 2 0,29 6 0,1 0-45,23-5 0,6-1-870,-20 5 1,2-1 734,7-2 0,7-2 0,3 0 0,-6 0-578,-9 3 1,-2 1 0,6-1 538,-2 0 1,7-1-1,5-1 1,1 0-1,0 1 1,-3 0-1,-5 0-499,4 1 0,-7 1 0,2 0 0,7-1 502,-10 1 0,4 0 0,4 0 0,2-1 0,1 1 0,3-1 0,-1 1 0,1 0 0,-1 0 0,-2 0-125,-5 2 0,0-1 0,0 0 0,-1 1 1,1 0-1,0 0 0,0 0 0,2 0 0,0 1 1,2-1-1,1 0 135,-6 0 0,2 1 0,0-1 0,3 1 0,0 0 0,0 0 0,1-1 0,1 1 0,0 0 0,-1 0 0,0 0 0,0 0 1,-1-1-1,-1 1 0,-1 0 0,-2-1-39,6 1 1,-2-1 0,-2 0-1,0 0 1,0 0 0,-1 0 0,0 0-1,0 0 1,1 1 0,0-1-1,2 1 1,2 0 61,-5 1 1,2 0 0,2 0-1,1 0 1,1 1 0,0-1-1,1 1 1,-1 0 0,0 0-1,0 0 1,-2-1 0,-2 1 0,-2 0-1,-2-1 1,-3 0 0,-3 0-38,16 0 1,-8 0-1,-4-1 1,0 1-1,4-1 1,5 2 31,-9-1 1,3 1 0,4 0 0,3 1 0,1 0 0,1-1 0,1 1 0,-1 0 0,-1 0 0,-2 0 0,-3 0 0,-4-1 0,-3 0 2,7 1 1,-7 0 0,-2-1 0,-1 1 0,3-1 0,5 2 16,-4-1 1,3 0-1,3 0 1,2 1-1,2 0 1,0 0-1,1 0 1,-2 0 0,0 0-1,-2 0 1,-2 0-12,5 0 1,-2 1 0,-1 0 0,-1 0 0,0-1 0,0 1-1,1 0 1,1-1-4,-1 1 1,1-1 0,1 0 0,0 0 0,0 0 0,0 0 0,-1 0 0,-2 0 0,-2 0-28,3 0 1,-2 0 0,-1 1 0,-1-1-1,-1 1 1,-2-2 0,0 1 21,6-1 0,0 0 0,-2-1 1,-5 0-1,-8 0 483,-5 1 1,-4-1-512,16 1 1,-5-2 77,-20-2 1588,-10-11-1748,-18 2 155,-7-7 1,-2-2-46,-7 1 183,-2-5 1,-1-1 2344,2 6-2389,2 0 0,-2 0-137,-14 3 91,9 2-257,-5 6 267,26 6 2798,-3 17-2985,4 15 354,6 2-269,4-2 1,1-1 83,2-6-86,2 4 0,1-1 174,-1-6-183,9 14 271,-4-17 9,5-7-438,11-17 177,20-15 0,-7-6 1,-13 11-1,1 0 0</inkml:trace>
  <inkml:trace contextRef="#ctx0" brushRef="#br0" timeOffset="99220">29763 16596 7533,'3'-26'989,"0"-1"1,-2-8-91,10 18-539,-9 16-1799,9 17 449,-4 12 1440,-17-1-540,6-5-180,-42-22 135,17-5 0,-4-1 0,-13 2 0,-3 6 105,14 4 0,0 5 1,3 5 88,5 5 1,4 5 0,8 4-33,12 9 0,9 3 1,8-2 62,9-5 0,9-4 0,4-5-30,8-4 0,5-6 0,-1-12 29,-7-14 1,-1-10 0,-6-6 120,-6-3 0,-5-4 0,-8-2-120,-8 0 0,-6-1 0,-4 3-315,-5-6 0,-5 16-45,-12 47 270,17 13 0,9 10 30,5-6 0,5 3 0,1-3-267,0 5 0,6-5 237,6-12 0,6-3 0,-2-8-90,16-9 90,-1-10 0,1-10 45,-13-17 0,-3-10-45,-7 10 0,-2-3 0,-1-2-90,-4-3 0,-2-1 1,-2 3-136,-3 0 0,-3 4 135,-4-3 404,7 62 1,2 14-315,1-14 120,4 4 0,5 8 0,-1-8-30,7-2-90,16-8 0,3-5-270,-4-6 180,8-7 0,2-10-225,-16-13 1,-2-4 269,-1 13 0,-3-2 87,1-22 0,-7-2-312,-8 12 90,-2-8 450,-6 48-180,0 1 0,0 9 0,5 4-90,12-4 0,8-3-210,0-5 0,4-2 0,3-1-339,7-1 0,1-1 1,3-6 435,-6-5 1,1-4-1,0-2 1,-1-1 89,-3-2 1,0-1-1,-1-3 1,-1 0 202,8-8 0,-1-1 0,-5-1-1,1 1 1,-6-2 674,-6-5 1,-13-4 134,-23 1 1,-6 1-630,0-16-276,-16 12 1,-11 8-85,1 18 0,-3 9-225,-5 4 1,2 9-16,17 4 0,2 5 0,4-1 150,0 4 0,9 2-90,18 2 0,9 4 0,7-7 150,9-10 0,6-6 1,3-3-814,7 2 0,3-3 0,0-2 873,-7-1 0,0-2 0,-2-7 180,-4-11 0,-2-5 0,-7-1-31,0-10 181,-17-2 0,-3 1-90,-1 7 372,-17-5-1721,-3 51 719,5 15 0,4 10 225,7-13 0,2 3 0,2 2 0,-1 3-154,-1 3 1,1 3 0,-1 3-1,1 0 1,0 0 243,1-4 0,2 0 0,0 1 0,-1 0 0,-2 0 0,-1-2-9,-3 5 0,-2 0 0,-1-1 0,-4-2 1,-2-3 123,-3 0 0,-4-2 1,-3-4-1,-1-6-25,-11 6 0,-5-18 105,0-23 0,-5-14 0,6-5-637,7-18 1,5-4 576,-8 7 0,5-5-424,16 1 1,6-6 0,8 0 40,3 9 1,6 0 0,3-2 0,3-1 7,1 2 0,4-1 0,2-1 0,3-2 0,0 0 1,1-1 283,-7 9 0,2 0 0,0-2 0,1 0 0,1 0 0,0 0 0,0 0 0,0 0 1,0 1 0,0 0 0,1-1 0,0 1 0,0 0 0,1 0 0,-1 0 0,-1 1 0,0 0 0,-1 1 60,3-3 1,0 0-1,0 1 1,-2 1-1,-1 0 1,-1 2 0,-4 2 562,7-9 0,-2 0 0,-6 6 1,-15 11-624,-25 10-60,-1 28 0,-3 17 0,1 3-8,3-3 1,0 3-1,1 2 1,2 2-120,3-1 1,0 3-1,2 1 1,1-1 0,2-2 186,-2 8 0,3-3 0,6 2 0,5-4 0,3 2 0,5-3 0,5-7-399,12-7 1,7-7-1,-2 1 369,-6 2 0,0 1 0,3-5 261,16-6 0,6-7 0,-10-6-51,4-15-160,-14 0 0,2-6 1,-6-4 473,-10-20 1,-7-6-315,1 14 0,0-2 0,-8 1-120,-11 1 0,-6 2 0,-6 9 74,-13 12 1,-4 12-45,3 4 0,3 9 30,8 14 0,3 10 0,12 0 0,16 2 0,12 0 0,6-1-120,1-5 0,4 0 0,2-1 0,0-1 0,-1 0 0,-1-1 0,2-1 0,2-3 0,6-8 0,-1 1 0,1-1 0,0 1 0</inkml:trace>
  <inkml:trace contextRef="#ctx0" brushRef="#br1" timeOffset="100003">25809 12344 8154,'-25'-36'478,"-1"0"1,1 0 0,1 1 0,-1 1 0,8 19-429,10 20 158,0 3-124,-3 12 1,-2 6-93,2 2 0,0 5 0,-1 2 4,-5 4 0,-1 2 1,-1 2-1,1-2-394,0 5 1,2-1 0,-3 2 352,3-9 0,-2 2 0,-1 1 0,2-3 0,2-6 4,1 0 1,2-2-51,-4 4 0,0 4 0,5-7 149,8-2 199,25-17 0,11-7-278,12-11 0,6-7-331,-16 6 1,4-2 0,0 1 0,1-1 185,0 1 1,0 0-1,0 0 1,-2 1 93,4 0 0,-1 0 0,-5-3 680,6-8 1,-13-9 247,-26-15 1,-14-9-818,1 15 0,-4-2 0,-2-1 0,0 1-208,-6-8 1,-2 1-1,1 2 1,1 3-1,0 1 1,2 5-1,1 11 1,0-1-1</inkml:trace>
  <inkml:trace contextRef="#ctx0" brushRef="#br0" timeOffset="100893">16028 12084 7533,'-12'-25'1259,"0"-5"-180,-1 9-809,1 14-180,-1 21-90,-5 29 0,9-18 0,-1 1-782,1 0 1,-1-1 1051,-8 18-90,6 3-399,5 0 264,3-16 0,2 2-45,3-6 0,4-1 23,13 18 157,8-19 90,16-17-180,-17-11 0,0-4-135,1-3 0,-1-4 135,-1-8 0,-4-3-225,-3 5 0,-4-3 90,-3-6 0,-7-1-135,-14-14 90,0 22 0,-4 3-45,-11 8 0,-3 5-43,-3-1 1,0 5 132,-2 11 0,-1 6 180,0 0 0,3 5-135,7 5 0,4 3 135,0 3 0,6 0 89,11-3 1,7-2 1525,22 13-1571,1-23 1,4-6 90,5-7 0,1-4-135,2-6 0,-2-2-45,-6-2 0,-3-2 134,-6-6 1,-5-3 45,-4-21-450,-30-1-899,-15 8 719,9 25 0,-1 5-1798,-20 7 1258,23 13 1,2 4 899,-6 18 0,15-7 0,4 3 0,4-6 0,0 1 0</inkml:trace>
  <inkml:trace contextRef="#ctx0" brushRef="#br0" timeOffset="101350">16673 12369 7533,'-11'-42'546,"-1"0"0,0 0 0,1 0 0,-2-5 0,0 3 0,4 10 855,4 12-951,5 20-630,0 8 90,0 24 270,0-6 0,0 3-743,-1 12 0,2 2 698,1 5 0,1 2-195,1-14 0,0 2 0,0 0-248,0 2 1,1 2 0,0-1 157,4 0 0,2 1 0,-2-1 120,-2 0 0,-1-1 0,2-2-150,9 10 0,2-4 315,-6-8 0,0-7 225,6-8-180,-8-31 90,-11-38-270,-2 24 0,-1-1 73,0-8 1,-1-2-164,-4-4 0,-2-2 200,-2-1 0,-1-3-50,4 6 0,1-3 0,-1 1-756,-2 0 1,1-1 0,1 0 545,3-2 0,2 0 1,0 0-241,-1 4 0,0 0 0,4 1-56,4 4 1,2 2-1,3 2 221,3-1 1,4 5 178,5 6 0,5 5-134,1 9 0,3 5 270,-4 5 0,1 4 0,2 2 0,-1 5 135,-3 7 0,-5 5 0,-4 3 0,-3 2-45,-2 5 0,-4 1-225,-11 8 0,-6-1-45,-5 0 0,-6-1-756,-1-6 0,-4 0 1,-2-2 845,2-4 0,-1-1 0,-2-1 0,-7 5 0,-2 1 0,0-1 0,6-5 0,-1 0 0,0 0 0</inkml:trace>
  <inkml:trace contextRef="#ctx0" brushRef="#br0" timeOffset="106386">25772 15678 7533,'-13'-19'-630,"6"7"720,2 1 270,-1 10-270,5-5 180,-4 0-180,5 5 269,0-5-269,0 6 540,0-5-540,0 4 629,0-5-629,0 6 3186,0 0-3223,0-5-143,0 3 0,0-3 180,5 5-90,2 0 0,0 0 269,9 0-179,-7-6 90,14 5-180,-15-5 90,20 6 0,-18 0-270,30-5 180,-24 3-180,30-3 90,-30 5 0,30 0 180,-24 0-90,19 0 0,-15 0 90,15 0-90,-13 0 135,-2 0 0,0 0-135,3 0 45,0-3 0,0 0-45,0 2 45,3-2 0,0 1-45,-8 2 0,10-3 0,0 0 0,-9 2 0,9-2 0,1 0 0,-5 3 0,4 0 0,1 0-90,-5 0 0,9 0 0,2 0 90,8 0 0,-18 0 0,0 0 45,-1 0 0,-2 0-45,0 0 0,-1 0 0,-1 0 0,1 0-1606,2 0 0,0 0 1606,2 0-795,3 0 1,0 0 794,-3 0-497,3-1 1,1 2 496,-5 5-90,2-6 0,-1 1 0,-2 5-153,1-6 0,-2 0 333,-4 0-90,4 0 0,0 0 180,-4 0-225,4 0 0,1 0 45,0 0-90,1 0 0,-2 0 90,-4 0 45,2 0 0,-1 0-45,-9 0 2636,13 0-2276,-22 0 1338,-1 0-1338,-6 0 669,-6 0-1209,5 0 1097,-5 0-917,1 0-90,3 0 180,-3 0 270,5 0 2248,0 0-2698,0-6 180,0 5-180,0-5-90,0 6 180,0-6 90,0 0-90,0-1 270,-6-10-270,5 9 450,-10-26-360,4 17 45,-2-10 0,0-2-45,1 4 90,-3-14 0,0-2-91,2 2-29,2 7 0,-2-6 0,2 5-150,-1-14 180,1 13 0,-1-6 0,1 6-180,3 8 0,-1 1 90,-3-9 0,-3-4 0,2 5-201,1 7 1,0 1 200,-4-10 0,-3-4 0,2 4 0,-3-12 29,3 11 1,-2-6 0,3 6-30,-3-11 30,5 14 0,0-4 0,1 4 60,-5-11-225,4-2 1,2 0 223,1 2-1728,1-3 1,1 1 1147,4 8 401,-5-3 0,1 2 0,3 14-496,-2-6 0,-3 0 586,0 8-90,1-4 0,0 1 180,-1 4-605,-4-18 246,10 25-132,-5-19 401,6 19 0,0-14-89,0 20 2640,0-7-2551,0 14 1161,0-3-1251,0 5-892,0 0 712,0 5 829,0-3-379,0 3-180,0-5 0,0 6 89,0-5 1,0 5-90,0-6 0,0 0 0,0 5 0,0-3 0,0 3 0,0-5 90,0 0-90,6 6 180,-5-5-90,5 4 90,-6-5 90,5 0-180,-3 0 0,3 0-90,-5 0 180,6 0-90,-5 0 90,10 0-180,-10 0-90,10 0 90,-4 0-180,6 0 180,-1 0-360,6 0 360,-4 0-360,20 0-180,10 0 361,-2 0-1460,-7 0 1,-1 0 1343,-4 0-885,7 0 1,0 0 1269,1 0-644,5-2 1,0-1 553,1 2-374,-11-1 1,5 0 0,-5 0 373,14 2 0,-10 1 0,7-1 0,-5-1 481,-13-1 1,1-1-542,15 2 0,7 1 1,-7-1 59,-15-1 0,1-1-30,15 2 0,7 2 0,-7-1 75,-15 0 0,-1 0-75,15 0 0,6 0 0,-6 0 30,-15 0 0,0 0-30,11 0 0,6 0 0,-7 0 30,10 0-30,-12 0 0,4 0 0,-4 0 30,10 0 0,-10-2 0,5 0 0,-6 0-90,13 1 90,-12-1 0,4 0 0,-4 0 0,10-3 0,-12 4 0,5 1 0,-5-1 1597,12-4-1597,5 2 0,-2 1 1707,-9 0-1572,7-1 0,-1 1-135,-12 2 135,12-3 0,1 0-45,-8 2-45,11-2 0,0 0 306,-3 3-351,-13 0 0,5 0 0,-6 0-270,8 0 90,6 3 1,-1 0 179,-13-2-135,2 5 0,0-1 135,-5-3 0,18 3-90,-26-5-626,13 5 716,-13-3 180,9 3-180,-16-5-357,3 0 357,-16 0 450,5 0-90,-6 0 2916,0 0-2593,-6 0 499,5 0-1182,-5 0 999,6 0-3158,0 0 2069,0 6 270,-5 1 0,3 5-90,-3 12 0,5-9-1697,0 9 1,0 3 1696,0-3-1134,0 18 0,0 2 954,0-4-48,-1-4 1,-2 9 0,1-1 137,0-1 0,0 0 0,-1-1 0,0-3 0,-2-1 0,1 2 0,1 3 0,0 3 0,0-2 0,0-6 0,-1-7 0,1 0 30,0 16 0,1 8 0,1-8-30,1-19 0,0 0 90,0 15 0,0 8 0,0-3-1,0-10 1,0-2 0,0 0-90,0-2 0,0-1 0,0 2 60,0 12 0,0 2 0,0-8 120,0 0-150,0-10 0,0 6 0,0-3 105,0-3 0,0-2 45,0 9 0,0 0 896,0-6 1,0-3-1527,0 8 450,0-18-90,0 3 1,0-19-1,0 19 90,0-14 0,0 16 0,0-10 0,0 9-180,0-9 180,0 9 0,0-9-90,6 4 180,-5-12 0,5 6-90,-6-11 3276,0 4-2793,0-5 217,0 0-1600,0-5 630,0 4-180,0-5 540,0 6-539,5 0 718,-4 0-89,10 0 90,-4 0 180,17 0-90,19 0-270,-8 0-1729,0 0 1,-1 0 1613,2 0-1155,6 0 1,2 0 1179,1 0-626,-7 0 1,6 0 0,-6 0 625,-10 0 0,-1 0-429,18 1 1,7 1 0,-5 1 383,-14 0 0,1 0 45,3 0 0,6 1 0,1-1 0,-7 0 180,1 0 0,0 1-68,3-1 1,7 0-1,0 0 1,-7-1-23,-5-2 0,0 1 0,1 1 0,7 1 0,-1 0 0,-7 0-45,-9 0 0,1 1-45,15 0 0,7 0 0,-7 0 45,-18 0 0,0-1 228,12 1 1,6 0-1,-3-1-408,-3 1 0,-1-1 890,0 1 1,-1-1-711,0 0 0,-6 0 2213,-14-3-1898,12 5 2916,-24-3-2906,14 3-504,-16-5 134,10 0-629,-9 0 449,9 0 90,-10 0 450,4 0-360,-5 0-540,-5 0 450,-2 0-900,-22 5 180,-3-3 1,-8-2 809,-3 1 0,-6 2 0,-1-2 0,13 0 0,-1-1 0,0-1 0,-2 1 0,-6 0 0,-1 0 0,0 0 0,0 0 0</inkml:trace>
  <inkml:trace contextRef="#ctx0" brushRef="#br0" timeOffset="107153">27532 16137 7533,'-18'-37'1439,"10"11"-1349,-14 2-90,19 17 360,-25 7-180,19 7 89,-10 8 1,-2 5-180,0 10 0,3 2-45,3-8 0,1 3-45,0 4 0,-1 4 0,6-5-209,6 3 164,2 5 0,2-1 29,7-9-209,23 1 0,11-5-15,-10-16 0,3-5 0,2-3-140,-2-4 0,3-3 0,0-3 1,-2-4 379,0-4 0,0-4 0,-3-5 0,-6-2 44,-6-5 1,-5-5 0,-4-1 0,-3 1 15,1-1 0,-4 0 0,-9 2 60,-16-4 0,-10 2 0,1 6-120,6 11 0,-3 5 60,-9 3 0,-6 4 0,5 1-60,-10-1 270,-2 17 0,1 10 89,23 7 1,4 4-180,-6-7 0,7 4-14,15 8 0,8 5 0,9-4-256,14-9 0,11-5 0,2 1-428,-2 2 1,4 1 0,0-1 0,0-2 352,-4-5 1,0-2-1,-1-2 1,0-1-1,11 2 1,0-3-1,-8-1 1,-13-1-1,0-1 1</inkml:trace>
  <inkml:trace contextRef="#ctx0" brushRef="#br0" timeOffset="107354">28065 16360 7533,'6'-34'2518,"6"28"-4157,-4 33 1,-2 12 581,1-13 1,-2 2 696,-1 13 0,-3 6 0,0-4 206,-1-4 0,0-1 0,-2 12 0,-2-1 1,1-13-1,-1 0 0</inkml:trace>
  <inkml:trace contextRef="#ctx0" brushRef="#br0" timeOffset="107951">30594 15976 7533,'-23'-24'479,"-1"0"1,0 0 0,3 9-210,7 21 809,-20 22-899,17-4-950,0 5 1,0 0 859,3 0-240,-1 14 1,1 5-121,9-13 1,0 0 269,-6 6 0,6 1 61,18 2 0,12-9-466,11-22 1,4-6 203,-5 9 0,2-5 81,2-13 0,4-8 0,-5-7 120,-9-7 0,-4-7 0,-1 2 72,12 0 0,-4-4-72,-11-3 0,-3-5 0,-6 4 180,-7-11-121,-16 14 1,-9-4 0,-4 5 210,-8 5 0,-5 3-180,9 1 0,-2 0 0,-3 7 0,-3 11 0,-4 8 0,6 2 0,7 1 0,3 5 269,-14 22 1,6 5-270,11-3-72,25 1 1,10 7 0,7-6-229,5-15 0,6-5 1,1 1 59,1 7 0,0 3 0,5-5-102,5-8 1,5-3-1,0-3 1,-7-1 0,2-2-1,-2-2 1,2 1 0,1-1-1,-1 1 1</inkml:trace>
  <inkml:trace contextRef="#ctx0" brushRef="#br0" timeOffset="108469">31052 16310 7533,'24'-26'1092,"-1"-1"0,10 1 0,3 6-886,-5 15 0,0 4 63,4-3 1,0 2 135,-1 4 0,-3 2-225,2-3 89,-2 8 1,-5 4-629,-18 2 359,-8 21-450,-14-10 90,-22 0 0,-8 0 225,9-4 0,-1-2-80,-9 2 1,1 0 34,10-4 0,5-2 264,8-2 6,25 4-180,18-11-150,14-3 0,11 0 0,-3-1-1399,-4-2 1,0-1 1589,7 3 0,5 1 1,-5 0-1,-2-1 0,-3 1 1,5 2-1,0 1 0</inkml:trace>
  <inkml:trace contextRef="#ctx0" brushRef="#br0" timeOffset="115867">15061 9519 7533,'-18'-20'1034,"0"-1"1,2-8-226,-1-1-809,35 13 0,3 16-45,12-4 0,3-1 225,4-1-1273,-2 3 1,8-1 0,-5 1 515,-11 1 0,2-1 419,5 0 1,8 0-1,1-1 1,-7 2 218,-1 1 0,1 1-61,-2 0 0,6-1 0,-2 2 0,-6 3 0,-7 6 0,-3 1 0,13 6 0,-1 0 0</inkml:trace>
  <inkml:trace contextRef="#ctx0" brushRef="#br1" timeOffset="116603">15421 8850 11978,'-31'-26'-2055,"-11"13"2414,-4 31 580,8 4-426,13 3 0,4 3-450,5 0 114,-4 8 1,5 3-150,15-11 1,8-1-215,11 10 1,11-5 89,-1-16 0,6-6 1,3-4-206,8-6 1,4-7 0,-2-4 182,-11-1 0,0-2 0,-2-3 0,-5-4 70,3-9 1,-6-5-1,-8 0-1560,-10-11 1,-14 1 1480,-9 8 0,-10 6 257,-11 15 0,-8 5 1,5 4 38,10 2 0,1 3-43,-12 4 0,-6 4 1,9 2-24,-4 15-106,7 10 0,8 4 159,24 1-187,19-14 0,13 3 1,7-2-1,-1-4 60,7-6 0,3-6 0,3 1 0,-10 1 0,1 0 0,2 1 0,-1-1 0,-1-4 0,1-4 1,0 0-1,0 0 0,0-1 0</inkml:trace>
  <inkml:trace contextRef="#ctx0" brushRef="#br0" timeOffset="123446">16264 12171 7533,'-12'-12'-1170,"-1"-1"1530,1 1 270,-1 5-1,7-4-89,0 4 450,6-6-900,0 1-1,0 0 91,0 5-270,6-10-89,11 3-1,-1 1 90,24-15 90,-13 17 0,1 1-175,-2-5 1,3-1 174,7 2 0,6 1 0,1-1-328,-5 1 0,1-1 0,2 0 0,2-1 358,-4 3 0,3-2 0,1 0 0,0 0 0,0 1 0,-2-1-310,-1 1 0,-1-1 0,-1 1 1,0 0-1,4-2 325,3 0 0,4-2 0,2 0 0,-2 0 0,-3 0 0,-7 3-15,-3-1 0,-5 1 0,4-1 0,0 0 0,6-1 0,3-2 0,-1 0 0,-2 2 0,-5 1 0,0-1 0,-4 2 0,4-1-30,-1 0 0,6 0 0,1-2 0,1 1 0,-2 0 0,-6 2 0,4-1 0,-5 2 0,5-1 0,-2 2 0,5-1 0,3-1 0,-1 1 0,-2 0 0,-5 2 0,0-2 0,-4 2 0,4-1-15,0 2 0,6-1 0,3 0 0,-1-1 0,-1 2 0,-7 1 15,2-1 0,-4 1 0,4-1 0,-2 1 0,6-1 0,3 0 0,0 0 0,-3 0 0,-5 1 0,3-1 0,-5 1 0,6-1 0,-3 2 0,6-1 0,3-1 0,-1 1 0,-1 0 0,-7 2 59,3-1 1,-5 1 0,5 0-45,-3 1 0,5 0 0,3 0 0,1 0 0,-1 1 0,-2-1-15,4 1 0,-1 0 0,-1 0 0,-1 0 0,0 0 7,-5 1 0,-1 0 1,0 0-1,1 0 0,2 0-3,5 0 0,5-1 1,0 1-1,0 0 1,-5 0-1,-6 1 2,-4 1 1,-6 0-1,6-1-3,1 1 0,5 0 0,4 0 1,0 0-1,-3 1 0,-6 0-3,3 0 0,-6 1 1,6-1-1,-4 1 0,7-1 0,2 0 0,0 0 0,-3 0 0,-5 0 0,4-1 0,-5 0 0,5 0 18,-3 1 0,6 1 1,3 0-1,0 0 0,-3 0 1,-6 0-25,3-2 0,-6 0 1,6 0 50,-2 1 0,7 1 0,3 0 0,0 1 0,-3-1 0,-6 0-13,2 0 0,-5 0 1,5 0-37,-5 0 1,3 1 0,4 0 0,1 0 0,0 0-1,-2 1 19,-2 0 0,0 1 0,1 0 0,-2 0 0,1 1 0,-2-1-33,1 0 0,-1-1 0,-1 1 0,2 0 0,2 1 30,-1-1 1,5 2 0,1-1 0,1 0 0,-2 1 0,-5-1-1,-5 0-79,3 0 1,-6 1 0,5 0 62,-1-1 1,5 0 0,3 1 0,2 0 0,-1 0 0,-1 0 13,-3 1 1,-1 0 0,0 0 0,1 1-1,0-1 1,3 1-297,-4-1 0,3 0 1,1 0-1,0 1 1,1-1-1,-1 1 0,-1-1 1,-2 1 285,4 0 0,-2 1 0,0-1 0,-1 1 0,0-1 0,3 1 0,-1 0 0,4-1 0,1 1 0,0-1 0,-3 1 0,-5-1 0,-5 0-155,3 3 1,-7-1-1,5 0 170,1-1 0,7-1 0,3 1 0,1 0 0,-4 0 0,-7 0-15,2 1 0,-7 0 0,7 0 15,-3-1 0,6 1 0,4 0 0,-1 0 0,-4 0 0,-5 0-15,-2 0 0,-5 0 0,5 2 18,5-1 0,8 2 0,2 0 0,-3 0 0,-8-1-18,-7-1 0,-6-1 0,5 1 0,6 2 0,5 3 0,3 0 0,-2-1 0,-6-1 30,-4-2 0,-4-2 0,4 3-30,5 2 0,6 4 0,2 1 0,-3-1 0,-5-2 0,-7-3 0,-3-1 0,3 2-36,4 2 0,6 3 0,2 2 0,0 0 0,-3-1 0,-6-2 0,-2-1 0,0 1 0,0 0 0,2 1 21,1 1 0,2 1 0,0 0 0,0 1 0,-1-1 0,-1-1 15,6 4 0,-2-2 0,0 1 0,-1 1 0,-5-3 0,1 2 0,0 0 0,-4-1 0,-5-3 0,-1 4 0,0-2-23,2 0 1,5 2 0,0 0-1,-6-3 23,-4-1 0,0 0 0,13 5 0,5 3 0,-6-4 381,-16-8 1,0 0-427,20 10 0,0 2 90,-22-4 0,-2-3 45,16 4 862,-10 20-1132,-15-18 90,0 7 90,-2-8 180,-5-9-270,0-14 3238,6 8-3148,-5-8 2359,5 3-2179,-6-5 1259,0 0-899,0-11 90,5-8-810,-4-7 90,10-15-135,-12 13 0,-2 1 225,7-16-135,-8 9 0,-3-1 90,2 9 0,-2 1 45,-7-16 0,5 13 0,0 5 0,2 8 180,-4-9-180,10 17-450,-5 2 1,-10 16 89,-10 19 585,0-6 0,-3 3-1,-5 7 1,-1 1-1318,6-9 1,-1-1 0,2-1 1034,-3-1 1,1 0-1212,-9 8 0,4-5 1269,11-15-90,-10 22 450,55-31-450,-3 10 405,22-11 0,12-2-405,-10 2 0,3 1 0,-1 0-262,-8-1 1,-2-1 0,3 0 148,6 1 1,3 1-1,-1-1 1,-8 1 425,-8 0 1,-3 1 0,19 0 0,-3 1-1,-5 9 1</inkml:trace>
  <inkml:trace contextRef="#ctx0" brushRef="#br1" timeOffset="124703">9619 12282 7570,'-14'-26'431,"3"8"-347,11 18-987,0 18 901,0 3 451,-5 20-450,-2-19 450,-1 7 1,-2-1-185,-9-3-40,-3 14 0,-3 1-580,8-20 1,-2-1 443,-11 14 1,-5 7 0,2-4-717,5-7 1,-3 1 626,4-4 0,-5 5 0,-2 2 0,0-1 0,5-4-537,1 0 0,4-3 0,-6 3 507,0 1 0,-6 3 0,-2 2 0,-1 1 0,2-3 0,5-4 0,-2 3 0,3-5 0,-4 3 60,0-3 0,-5 4 0,-3 2 0,0-1 0,3-3 0,5-3-30,1-1 0,3-4 0,-3 2 125,-5 2 1,-6 3 0,-1 0 0,1-1 0,8-3-126,-6 3 0,2 0 45,1-1 0,-6 3 0,2 0 0,7-6-90,8-5 0,3-1 135,-4 4 0,-2 1 0,8-5-180,9-8 180,-1 3 452,21-11-632,19-16 180,-2 6-225,8-9 0,3-2-45,4-1-90,-1-1 0,-1-1 90,-1-3-180,-4 1 1,-2-1 269,-5-2-135,6 1 0,-1-1 135,-10-1 90,5-3 0,-1-2 1062,-12 3-837,2-3 0,-2 1 405,-9 11 2059,-1-12-2419,-1 28 0,-16 7-270,15 13 450,-20 28-180,19-11-180,-6 5 0,1-1-90,7-4 0,-3 5 0,2-1-90,8-9 45,2 7 0,2-2 135,5-12-180,14 17 0,-15-23-360,-7-5 450,-14-2 0,-16 3 0,-7 1 0,4 1 0,-3 1 0,-14 7 0,1 1 0</inkml:trace>
  <inkml:trace contextRef="#ctx0" brushRef="#br0" timeOffset="126069">9681 11898 7533,'-18'-18'-810,"5"10"91,-11-3 719,16 11-180,-9-6 180,10 0 719,-5-18 1,0 3 449,5-14-539,1-8-405,5 14 0,2-4-1,4-13 1,1-6-534,-1 9 1,-1-2-1,1-3 376,1 5 1,0-1-1,1-2 1,-1-2-318,-2 5 1,0-2-1,0-1 1,-1-1-1,1 0 280,0 4 0,0-2 0,1 0 0,-1 1 0,0 0 0,-1 3-362,-1-7 1,-1 2 0,1 0 0,1-1 313,2 0 0,1-1 0,2-1 0,-1 0 0,0 2 18,-2 7 0,1 0 0,-1 2 0,0-2 0,2-3 45,0-2 0,1-3 0,1-1 0,0-1 0,-1-1 0,0 0-250,-2 8 1,0-1 0,0 0 0,0-1 0,-1 0-1,0 1 1,0 1 0,0 2 258,1-10 0,0 2 0,-1 2 0,0-1 0,-1-1 50,0 2 1,0-1 0,-1-1 0,0 0 0,-1 1 0,-1 2-160,-1 1 1,-1 2-1,-1 0 1,1 0 0,-1-3-36,2 4 0,-1-1 0,1-1 0,0-2 0,0 0 0,0 0 0,0 0-77,0-3 0,1 0 0,0-1 0,-1 0 0,1 0 0,0-1 0,1 1 5,-1 3 1,0 0 0,1-1 0,-1 0 0,1 0 0,0 2 0,0 1 0,0 3 125,2-9 0,0 4 0,0 1 0,0-1 0,0-2 61,-2 8 1,0-3 0,0 0-1,-1 0 1,1 0 0,-1 1 0,1 2 151,0-6 1,1 3-1,0 1 1,-1-1 0,-1-3-114,-1 7 0,-1-3 0,0 0 1,-1-1-1,0 0 0,0 0 0,0-1-64,0-1 0,0-1 0,0 0 0,-1 0 0,0 0 0,0 1 0,-1 0-30,0-4 0,-2 1 0,1-1 0,-1 2 0,0 2 0,0 1 7,-2-6 1,0 3 0,-1 1-1,2-1-31,2 7 0,1-1 0,0 0 0,1 1 1,1 2 239,2-12 1,3 4-1,0-3-141,0 5 0,1-1 0,1-1 0,2 1-158,2 2 1,2 1 0,0 1-1,1 3 400,0-1 0,1 4 1,2 6-288,4 5 0,-1 13 0,0 21 0,-12 35 0</inkml:trace>
  <inkml:trace contextRef="#ctx0" brushRef="#br0" timeOffset="127038">13673 4896 7533,'0'-35'-1619,"0"2"1619,-6 32 269,-1-5-89,1 6 270,-5 0 270,4 0-630,0 0 90,-4 0-91,4 0 91,-6 6 0,1 1-90,0 5 180,-1 1 90,-10 4 0,-3 14-270,-6-4 0,11 2 0,1 0-866,-13 7 806,10-2 0,-1 8 0,0-4-700,0-4 0,-1 1 634,5-3 0,-1 5 0,-2 3 0,0 1 0,-1 0-315,4-6 1,-1 0 0,-1 1 0,1 1-1,-2 0 1,0 2 350,2-5 0,-1 2 0,-1 1 0,1 0 0,-2 1 0,1 1 0,-1-1 0,0 1-174,0 0 0,0 1 0,-1 0 0,0 0 0,0 1 0,0 0 0,0 0 1,0 0-1,0 0 263,0 0 1,-1 1 0,0-1 0,1 1 0,-1 0 0,0 0 0,1 0 0,-1 0 0,1 1-188,1-3 1,1 0 0,0 0 0,0 1-1,-1 0 1,1-1 0,0 2 0,1-1 0,-1 1-1,1 0 122,1-2 1,0 1-1,-1 1 1,1 1 0,1-1-1,-1 1 1,1-1-1,0-1 1,0-1 0,1 0-1,0-2-131,-4 9 0,1-3 0,1-1 0,0-1 0,1 1 0,-1 0 1,-1 3 106,3-4 0,0 1 0,0 2 0,-1 0 0,1 0 0,0 0 0,0-1 0,0-1 0,0-1-59,-2 4 0,1-3 0,0-1 0,0 1 0,-1-1 0,0 1 0,-1 3 109,2-4 0,-2 0 0,1 2 0,-2 0 0,1 1 0,-1 1 0,0-1 0,-1 1 0,1-1-24,1-1 0,-1 0 0,1 0 0,-1 0 0,0 1 0,0 0 0,0 0 1,-1-1-1,1 0 0,-1 0 1,1-1 0,0-1 0,0 0 0,-1 1 0,0-1 0,1-1 0,-1 1 0,0 0 0,1 0 0,-1 0-18,0 1 0,0 0 0,0-1 0,0 1 0,0 0 0,0-1 0,0 1 0,0 0 0,0-1 0,-1 1 18,0 0 0,0 0 0,0 0 0,-1 1 0,0-1 0,1 0 0,0 0 0,0-2 0,2 0 0,0-2 11,-2 5 1,2-2-1,1-1 1,0-1-1,-1 0 1,1 0-1,-2 2-27,0-2 0,-1 1 1,-2 1-1,1 0 0,0-1 1,1 0-1,1 0 0,2-3 49,1 3 1,2-2 0,1-1 0,0 0 0,0 1 0,-1 2-306,-1 2 1,-1 1 0,0 3 0,-1-1 0,1 0 0,1-1 0,1-2 236,-2 5 0,1-1 0,1-2 1,1 0-1,1 0 0,1-4 0,2 1 1,0-1-1,1-2 0,1-5 0,-4 9 1,0 0-1</inkml:trace>
  <inkml:trace contextRef="#ctx0" brushRef="#br0" timeOffset="127950">2988 13051 6290,'-37'-30'449,"5"3"243,2 8-602,16 25-180,-3 25 269,13 1 1,2 4-1061,-2 6 0,1 4 971,-1-7 0,0 2 0,1 1-514,1 7 0,3 0 0,-2 2 469,0-8 0,0-1 0,-1 3 0,1 0-404,0-2 0,-1 2 0,1 0 0,0 1 0,0 1 359,0-4 0,0 1 0,0 0 0,0 1 0,0 0 0,-1 1-170,0-2 0,0 0 0,0 1 0,-1 1 0,0 0 0,0 1 0,0-1 136,1-1 0,-1 0 0,0 0 1,0 0-1,0 1 0,-1 1 0,1-1 1,0 0-47,-1 2 1,0 1-1,0 0 1,0 0 0,0 0-1,0 0 1,0 1 0,0-2 56,0 1 1,0 0-1,0-1 1,0 1-1,0-1 1,0 0-1,0 1 1,0 0-34,0 0 0,-1 0 1,1 1-1,-1-1 0,1 1 1,-1-1-1,1 0 0,-1 0 11,1-3 0,1 1 0,-1-1 0,0 0 0,0-1 0,0 1 0,0-1 0,0 0 19,-2 4 0,0 0 1,0-1-1,0 1 1,0-1-1,-1-1 0,1 0 4,0-1 1,0-1-1,0 0 1,0-1-1,0 0 1,-1-1 0,0-1 21,-3 9 0,-1-1 0,0-2 0,-1 0 0,1-1 0,1-5 0,0 0 0,1-1 0,-2-2 0,0-1 0,-4 0 0,0-1 0,-1-3 0,1 0 0,0 5 0,0-2 0,0-3 0,-10 6 0,1-5 0,8-9 0,1-2 0,-16 11 0</inkml:trace>
  <inkml:trace contextRef="#ctx0" brushRef="#br0" timeOffset="128385">1003 16943 7533,'-25'-28'1079,"0"1"0,28-12-1237,20 33 1,14 8 0,8 4 0,0-1-390,-6-2 1,2 0 0,2 0 0,2 1 0,1-2 0,3 1 336,-6-2 0,2 0 0,2 0 0,1-1 0,1 0 0,1 0 0,1 0 0,1 0 0,0 0 72,-7 0 1,1-1-1,0 1 1,1 0 0,0 0-1,2-1 1,-1 1-1,1-1 1,1 0 0,0 0-1,0 0 1,1 0 173,-5-1 0,0 1 0,1-1 0,0 0 0,1 1 0,0-1 0,0-1 0,1 1 0,0 0 0,0 0 0,1-1 0,0 1 0,0-1 0,0 1 0,0-1-32,-4 1 1,1-1-1,-1 1 1,1-1 0,0 1-1,0-1 1,1 0 0,-1 0-1,1 1 1,0-1 0,1 0-1,-1 0 1,1 0 0,-1 0-1,1 0 1,0 0 0,0 0-1,0 0 18,-2 1 1,0-1-1,1 0 1,-1 0-1,1 0 1,0 0-1,0 1 1,0-1-1,0 0 1,0 0-1,1 0 1,-1 0-1,1 0 1,-1 0-1,1 0 1,-1 1-1,1-1 1,0 0-1,-1 1 1,1-1-65,-2 1 1,1-1 0,-1 1 0,0-1 0,1 1 0,0 0 0,-1-1 0,1 1 0,-1 0 0,1-1 0,0 1 0,0 0 0,0 0 0,-1 0 0,1 0 0,0 0 0,0 0 0,-1 0 0,1 0 0,0 0 0,-1 1 45,3-1 1,0 0-1,1 0 1,-1 1-1,0-1 1,0 0-1,0 1 1,0-1-1,1 1 1,-1-1-1,0 1 1,0 0-1,0 0 1,0 0-1,0 0 1,-1 0-1,1 0 1,-1 0-1,1 1 1,-1 0-56,1-1 1,0 1-1,1 0 1,-1 1 0,1-1-1,0 0 1,0 1 0,0-1-1,-1 1 1,0 0 0,0 0-1,-1 0 1,0 0-1,-1 0 1,0 0 0,-2 0-1,0 0 1,-1 0 0,-1 0 35,9 0 0,-1 1 0,-2-1 0,-1 1 0,-1-1 0,-1 1 0,0-1 0,0 1 0,0 0 0,1 1 0,0-1 0,1 1-20,-1 0 0,1 0 1,2 1-1,-1-1 1,1 1-1,0 0 0,-1 0 1,0 0-1,-1 1 1,-1-1-1,-2 1 1,-1 0-1,-2 0-78,6 1 1,-2 0-1,-2 1 1,-1 0 0,-2 0-1,2 1 1,0-1 0,2 1 105,0 0 0,3 0 0,0 0 0,1 1 1,-1 0-1,0-1 0,-1 1 0,-1-1 1,-4 1 6,8 1 0,-1 0 0,-3-1 0,-1 1 0,-3 0 0,-1 0 0,5 2 0,-2 0 0,-5 0 0,-8-1 0,5 7 0</inkml:trace>
  <inkml:trace contextRef="#ctx0" brushRef="#br0" timeOffset="130386">2467 16794 7533,'0'-40'584,"17"9"1,10 6-630,6 16 0,6 5-15,4-4 0,5-1 0,3 4-760,-5 5 1,2 4 0,2 0 0,2 0 825,-9-1 1,0-1-1,2 1 1,1-1-1,1 0 1,1 0-229,-7 0 1,2 0 0,0 0 0,1 0 0,1-1 0,0 1 0,1-1 0,0 0 260,0-1 1,1 0 0,0-1 0,0 1 0,1-1 0,1 0 0,-1 0 0,1 0 0,0 0-98,-2 0 1,0 1 0,1-1 0,0 0 0,0 1 0,0-1 0,0 0 0,1 0 0,-1 0 0,1 0 81,-3-1 1,0 1-1,0-1 1,0 1-1,0-1 1,1 0 0,-1 0-1,1 0 1,-1 1-1,0-1 1,0 1-144,3 0 1,0 0-1,1 0 1,-1 0-1,0 0 1,-1 0-1,1 1 1,-1-1-1,1 1 1,-1 0 127,-2 0 0,0 0 0,0 0 0,0 1 0,0-1 0,-1 1 0,0-1 0,0 1 0,-1 0 0,0 1-24,5-1 0,0 1 0,-1 1 0,0-1 0,0 1 0,-2 0 0,0-1 0,-1 1 45,6 0 0,0 1 0,-2-1 0,-1 1 0,-1-1 0,-1 1 276,-1-1 0,-1 1 0,-2 0 1,-1 0-1,-4-1-96,6-1 0,-3 1 0,-5-3 1071,1-2 0,-7-1-1102,-12-4 2359,-11-6-2807,-6-5 2252,0-12-1938,-3 0 0,0-6 45,3-3 0,-1-4 0,1-3-764,-1 0 1,-1-4-1,1 0 1,0 2 673,0 7 0,1 2 0,0-1 0,1-3-30,-1 4 0,0-4 0,1 0 0,0-2 0,0 1 0,1 1-269,1-6 1,1 1 0,0 1 0,0-1 0,-1-1 253,-1 4 0,-1 1 0,0-2 0,1 1 0,-1 0 0,2 1-62,1-6 1,1-1 0,0 1 0,0 4 0,-2 3 136,-2 0 0,-2 4 0,2 6 60,5-13-360,-6 41 2478,0 5-2748,0 0 2038,5 5-1049,2-3 451,16-2-900,20-2-45,1-3 0,9-1-90,-14 5 0,5 1 0,2 0 0,2 0-379,-5-1 1,1 0-1,2 0 1,2 0-1,1 0 1,1 0 513,-5 1 0,1 0 0,2 0 0,0 0 0,1 0 0,0 1 0,1-2 0,1 1-253,-6-1 1,1 1 0,1-1 0,0 0 0,0 0 0,1-1 0,0 1 0,0 0 0,0-1 0,0 1 268,-2 0 0,-1 0 1,1 0-1,1 0 1,-1 0-1,0 0 0,1-1 1,-1 1-1,0 0 1,0-1-1,0 0 20,3 0 0,1 0 0,-1 0 0,0-1 0,0 1 0,0-1 0,0 0 0,-1 1 0,0-1 0,0 1-154,1 0 1,2-1 0,-1 1 0,0 0-1,-1 0 1,-1 0 0,-1-1 0,-2 1-1,-2 0 163,4 0 0,-2 0 0,-2 0 0,-1 0 0,-1 0 0,0 0-20,8 0 1,-1 0 0,0-1 0,-3 1 0,-6 0 199,13-1 0,-5-1 548,3 1 1,-5 0-774,-15-1 0,-6 2 1395,-7 2-1395,-17 0 3276,0 0-3210,5 11 898,2 8-829,0 10 0,-1 7-75,-2 2 0,1 5 0,-2 4-494,-2-4 1,0 4-1,-1 3 1,0 2-1,-1 1 467,1-12 1,-1 2 0,0 1 0,1 2 0,-2-1-1,1 1 1,0 0 0,0 0-1,0 1 1,0 1 0,0 1 0,-1-1-1,1 0 1,0 1 0,0-1 0,1-1-79,0-2 0,0 1 0,0 0 0,0-1 0,0 0 0,1-1 0,1-2 0,1-1-454,1 10 0,2-1 0,1-3 0,0-2 0,0-4 499,2 4 0,-1-4 0,4-4 135,9 2 0,4-9 765,12-10-631,8-2-269,-7-18-809,-9-7 1719,-22 0-1449,-2 2 3661,-5 5-3752,11-6 270,36 5 210,-10 2 0,8 1 1,6 0-334,-11 1 1,5 1 0,2 1 0,3-1 0,1 1 0,2-1 500,-12-1 0,2 1 0,0-1 0,2 0 0,1 0 0,0 1 0,1-1 0,1 1 0,1-1 0,-1 0-134,-4 1 0,1-1 0,0 0 1,1 0-1,0 1 0,1-1 0,0 0 1,1 1-1,0-1 0,0 0 1,0 1-1,0-1 0,0 0 148,-2 0 0,1 0 0,0 0 0,1 0 0,-1 1 1,1-1-1,0 0 0,0 0 0,-1 0 0,1 0 0,0 0 1,-1 0-1,1 0 0,-1 0-198,2 0 1,1 0 0,-1-1 0,1 1 0,0 0 0,-1-1 0,0 1-1,1 0 1,-2 0 0,1 0 0,-2 0 0,1 1 0,-1-1 1,2 1 0,1 1 1,0-1-1,-1 0 1,0 1-1,-1 0 1,-1 0-1,0 0 1,-1 1-1,-1-1 1,-2 1 91,6 1 0,-1 0 1,-1 1-1,-1 0 0,-2 0 1,-1 0-1,-2 0 0,-2 0 1,15 3-1,-4 0 0,-4 1 1,-8 2-1,-2 13 0,0-1 1</inkml:trace>
  <inkml:trace contextRef="#ctx0" brushRef="#br0" timeOffset="130803">10128 17005 7533,'18'-42'494,"4"20"1,8 6-555,9 12 0,8 8 0,5 0-596,-9-4 1,4-2-1,2 1 1,2 0 0,3 1 675,-14 0 1,1 1-1,2 0 1,1 1 0,1-1-1,1 1 1,0-1 0,2 1-1,-1-1-56,-1 0 1,1-1 0,1 1-1,0-1 1,1 0 0,1 0 0,0 1-1,0-1 1,1 1 0,0 0 0,-1 1 83,-3 0 0,-1 0 1,1 0-1,1 0 1,-1 1-1,1 0 1,0 0-1,0 0 0,0 0 1,1 0-1,0 0 1,0 0-1,0-1-137,-1 1 1,1-1 0,0 0 0,0 0 0,1 1-1,0-1 1,-1 0 0,1 0 0,0 0 0,0 1-1,0 0 1,0-1 0,-1 1 0,1 1 88,-1-1 0,0 1 0,1 0 0,0 0 0,0 1 0,0-1 0,0 1 0,-1 0 0,0-1 0,-1 1 0,-1-1 0,0 1 0,-2-1 0,0 0 0,4 0 0,-1 1 0,-1-1 0,-1-1 0,-1 1 0,-1 0 0,0 0 0,0 0 0,-1 0 0,1 0 0,4 1 0,1 1 0,-1-1 0,0 0 0,1 0 0,-1 0 0,1 0 0,-1 0 0</inkml:trace>
  <inkml:trace contextRef="#ctx0" brushRef="#br1" timeOffset="135617">16115 12109 8941,'-30'-6'-727,"9"-1"1541,-13 1-822,19 0 58,-9 0 307,17 5-174,2-10 56,5 4-197,-11-5-402,-14 21-12,1 2 0,-2 5 377,-1 11 0,2 2-137,1-6 0,4 1 299,6 2 1,4 0 127,5 6-260,21 11 10,8-22 0,6-4-14,13-4 0,4-5-207,-7 0 1,1-6 189,-2-12 0,2-5 0,-7 0 40,6-10-101,-13 1 0,3-6 0,-7 4 99,1-7-77,-9-10 1,-7 1-41,-15 10 16,-18 1 1,-8 4-111,-6 12 140,6 9 0,-5 1 1,5 5 47,-12 12-13,13-1 0,-4 4 0,6 0 93,9 2 0,3 2 20,-4 8 0,-1 4 1,5-2-78,-3 17 109,12 2 0,11 1-111,19-14 0,5-3-55,-8-1 1,4-3 9,13-9 0,7-4 0,-5-4 16,12-4-19,-10-11 0,8-4 1,-8-2 82,-14 0 0,-2-3-97,8-8 0,3-4 1,-6 0 43,-12 5 0,-3-2-31,4-22 0,-11-5-43,-16 19 0,-8 0 1,1 1 2,2-10 1,-5 2-17,-12 5 0,-8 1 1,3 9 18,11 11 0,0 5-16,-7-3 0,-4 1 0,2 8 91,6 15 0,1 7 0,2 4 20,0 0 1,0 2 0,5 4-61,4 12 0,4 4 0,6-2 22,4 2 0,10-4-22,10-12 1,7-1-1,6-8 54,8-12 0,5-9 1,-2 1-262,4 8 1,0-5 195,-9-9 1,4-4 0,-1-4 0,-7-3 43,1-14 0,-9-7-943,-9 3 1,-4-3 0,-3 1 898,0-4 1,-10 2-57,-19 5 1,-10 0 0,1 8 3,8 9 0,-2 4 3,-14-4 0,-6 0 0,0 8 73,7 12 0,0 7 1,1-1-4,-13-4 1,1 5 22,8 13 0,1 8 1,11-2 142,10 14-76,1 0 1,7 0 252,21-9-340,12-5 0,6-6 24,11-11 71,-2-10 0,8-3 0,-5-3 1382,-12-2 0,-1-2-1448,16-7 0,6-6 1,-6-3 108,-10-13 1,-4-3-33,9 5 0,-10-4-106,-22-14 0,-20 2-33,-11 24 0,-10 5 0,-4 3-236,3 1 1,-4 2 0,-1 3 0,0 6-564,-5 9 1,-1 6 0,0 4 0,3 0 419,-3-4 1,3 2 0,6 9 385,9 13 0,5 9 0,5 3 0,7-7 0,9-2 0,6-1 0,0 5 0,-1-1 1,0 0-1</inkml:trace>
  <inkml:trace contextRef="#ctx0" brushRef="#br1" timeOffset="136802">17020 12121 9925,'0'-27'52,"0"1"0,0-14 253,0 34-288,0 6 995,0 0-637,0 6-604,0 6-55,-17 35 102,12-15 0,0 0 161,-4-1 1,0-1 0,3 9 0,7-4 86,14-13 0,3-4-247,1 16 102,16-23 1,5-12 311,-4-21 1,-2-8-249,-5 12 1,-2-4 44,-3-8 1,-4-7 0,-7 1-775,-15-4 1,-6 1 703,6 3 0,-5 0 53,-11 4 1,-6 1 0,-3 8-114,-11 11 0,-3 10 49,-5 8 1,2 12 174,17 5 0,3 6 0,7 4-805,9 6 0,8 3 0,2-2 692,-2 9 0,10-3 39,12-11 0,8-3 1,3-6 40,-2-12 0,2-4 1,1-3-25,8 3 0,3-1 1,-4-10 409,-5-9 0,-3-7 0,-7-5-666,-2-20 1,-17-6 14,-17 11 0,-11-2 0,-3 2-66,-5 2 0,-4 2 1,-3 6 105,-3 7 1,-2 5 0,1 10 164,6 12 0,2 7 0,4 2 102,0 5 0,7 7-116,11 7 1,7 8 0,5-7-236,11 9 283,2-16 1,4 3 0,5-6 108,6-10 0,4-5 0,1-2-33,6-1 0,1-1 1,-1-3-83,-3 0 1,-2-2 0,-1-6 25,3-13 1,-3-7 0,-10-3 1211,-12-7 0,-12-5-1211,-6 2 1,-7-2 0,-1 2-141,-5-5 1,-7 6 57,-10 10 1,-7 4 0,5 6-122,11 7 1,1 4-99,-25 2 1,0 12 42,24 9 0,3 7 0,1 2-386,0-1 1,2 2 0,2 1 549,4 2 0,2 2 0,4-2-4,5 3 1,7-3-36,12-9 1,3-3-55,10 9 66,6-15 0,10-2 1,0-5 43,-6-8 1,0-5 0,0 1-49,5 4 1,0 0-1,-2-7 105,-4-9 1,-2-6 0,-12-3 205,-18-4 1,-8-2-287,6 2 0,-7 1 182,-24-6 1,-15 0 0,4 6-336,11 11 0,-1 2 186,-6-2 1,-7-3 0,-1 2 0,4 7-92,-9 8 1,2 11-133,11 7 1,1 5 0,4 5 111,6 3 0,4 4 0,5 2 29,3 16 0,13 0-9,17-7 1,12 0-1,-1-8 92,-7-13 1,5-4-77,4 1 0,8 1 0,2-2 0,-2-5 25,4-7 1,-1-6 0,-1-4 61,0-7 0,-1-5 0,-2 2 939,12 2 1,-14-7-861,-37-24 0,-18 0-322,-19 13 339,6 6 1,-5-2 0,-2 2 14,0 8 1,-1 3 0,2-1-144,6 0 0,2 0 0,-2 3-489,-7 5 1,-1 3 0,8 7 276,8 13-708,8 20 1,6 5 893,16 1 1,6 2 0,5 1 0,1-19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19:49.389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3731 16967 7533,'-25'-6'719,"0"-5"-449,1 9-270,4-3 180,2 5 0,1 5-3457,-14 19 2033,4-2 674,3 8 1,1 3 659,-5 4-476,11-5 0,-1 5 0,1-3 431,2-5 0,1 2-321,0 4 0,-1 8 0,-1 1 0,3-5 96,-2 4 0,1 3 108,3-5 0,-2 6 0,0 4 0,-1 1 0,2-2 2,2-9 0,0 0 0,0 0 0,1-1 0,-1 1 0,1-1 70,-2 7 0,0-1 0,0-1 0,1 1 0,-1 0 0,1 2 0,-1 0 0,1 0 0,0-1 0,-1 1 0,-1-3 0,0 2 0,0-2 0,1-1 0,0-3 0,1 10 0,1-4 0,-5 0 0,-5-2 0,-5 2 0,-1-2 0,3-10 0,4-5 0,-2-11 0</inkml:trace>
  <inkml:trace contextRef="#ctx0" brushRef="#br1" timeOffset="1816">3148 17240 7620,'-37'10'245,"0"-1"1,-3 3 0,7 0-147,13 2 633,-16 15-272,16-20-99,2 8-264,12-17-194,6 0 7,11-6 93,3-1-92,8-6 1,2-3 177,7 0-180,5-10 0,1 1 4,1 7-34,-8-1 0,5-4 0,-2 3-614,-1 5 1,-1 0 738,7-10 1,-2 1-5,-11 12 1,-3 0 44,3-9 1,-3 2 227,3 1-138,-3 1 1,-4-1-133,-11 6 180,-2 0 89,-5 5-97,0 1 270,-5 6 842,3 0-1130,-9 0-358,10 0 88,-5 0-180,6 6 91,0 1 278,0 5-181,0 28 94,0-15 11,5 16 0,1 3-90,3-4-981,-1-3 1,3 7-1,-1-5 1071,-3-12 0,1 1 30,4 17 0,3 8 0,-2-8-344,-5-16 1,0-1 313,3 8 0,2 3 0,-2-5 0,3 7 45,-5-17 0,-1 0 45,-1 12 0,-1-15 539,-6-3-359,0-13 3006,-11-5-2211,3 0 53,-16-11-938,10 3 89,-4-10-359,-5-11 90,8 7-90,-2-1 1,-1-1-91,3-4 90,-7 4 0,-1 2 0,-1 0-135,-9-2 0,-3 2 45,5 6 150,3 1 0,-6-2 0,5 3 30,-11-2-60,7 2 0,-4-1 0,3 4-120,-11 1 0,-1-4 1,0 1 89,9 10 0,-1-3 0,2 1 0,11 5 180,-15-6 0,28 5-90,5-4 90,2-1 90,5 4-270,0-3 90,0 5 0,5 0-360,2 0 360,0 0-90,4 0-180,1 0 180,2 0 0,9 5 0,-9-3 180,4 4-180,6-1 0,-9-4 180,8 5 0,-5-6-90,1 0 90,0 0 0,15-11-90,-12 8-1639,7-10 1,0-2 1523,1 6-246,12-10 1,2-2 180,-18 9 0,-1 2 135,9-3 1,-1 1 44,9-5-360,-7 11 360,-13-7-180,13 1 360,-27 5-270,3-10 180,-11 9 180,-11-15-180,-3-2-270,1 4-90,2-8 90,11 16-180,0-11 270,0 10 3124,5-4-3124,2 12-180,11 0 181,-10 6 89,3 0 0,-11 0 359,0 11-179,0-8 0,0 19 0,0-14 0,-5 16-180,3-11 180,-9 5-90,10-5 0,-10 5-90,10-5 90,-10 11 0,9-5-2584,-9 11 2494,4-9-1134,1 4 0,0 1 1134,-1-1-759,-1 16 1,-1 3 758,1 1-308,1-5 0,-1 6 0,0-5 308,1-10 0,0 0 174,0 6 1,0 6 0,0 3 0,-1-1-198,-1-1 1,0 1 0,-1 0-1,1-1-22,0-4 0,1-1 0,0 0 0,-2 3-9,0 1 0,0 5 0,-1 0 0,0-3 0,1-6 447,-4 5 0,0-2-416,3-7 1,-1 4 0,-1 0 0,3-6 66,-1 2 1,-1-1-45,-5 7 0,-4 4 0,3-4 0,5-7 0,1-2 0,-8 12 0,-1 1 225,3-4 0,2-6 45,0-7 646,-2-3 0,2-7-746</inkml:trace>
  <inkml:trace contextRef="#ctx0" brushRef="#br1" timeOffset="1816">2927 19049 11400,'10'-21'0,"-7"-1"0,4 0 0,2-4 0,-1-5 0,0-4 0,-1 2-505,1-3 0,1-3 505,1-1 0,2-8 0,2-3 0,0 1 0,-3 5-466,0 1 0,-1 4 0,1-7 478,-1 7 1,1-7 0,2-3 0,0-2 0,-1 1 0,0 4-1,-2 5-12,0 1 0,-1 6 0,0 0 0,0-6-13,0 3 0,1-6 0,-1-2 1,1-2-1,0 3 0,-2 3 1,0 6-48,0-2 0,-1 5 0,0-3 60,1-5 0,1-5 0,0 2 0,-1 8 0,-1 8 0,0 3-495,5-14 0,-1 2 315,-2 7-45,0 3 1,-2 3 134,-5 9-180,3-3 180,-5 12-540,0 12 540,0 6-1549,1 12 1,-2 5 1556,-4 15 1,-1-6 0,-1 1 0,-2-11 0,-1 0 0</inkml:trace>
  <inkml:trace contextRef="#ctx0" brushRef="#br0" timeOffset="7879">11094 19001 7533,'-32'0'-270,"13"0"360,8 0 180,11 0 899,0 0-809,6-6-180,-5-1-270,5-5 0,-6-6 180,0-13 0,0-7-45,-5 3 0,-1-2-45,-1-1 0,0-1-240,-2-1 1,-2-3 269,0 1 0,-1-3 0,1 4-383,3 5 1,0-2 352,-2-4 0,-2-7 0,0-1 0,1 8 0,0 2 0,0 0-68,1-3 1,-1-7-1,0 1 1,2 8-23,-2 5 0,1 3-90,0-8 0,-1-3 1,3 8 89,0-1 45,0 4 0,-1 3-45,2 14 270,0-18 359,2 14-359,10 7-90,-3 1 508,3 12-778,-5 0 946,0 0-946,0 6-90,0 6 180,0 2 90,0 10 0,0-11 0,0 11 0,0-11 270,0 11-90,-5-5-90,-2 6 0,0-5 0,-4 8-90,10-13 45,-9 12 0,-2 3 0,-1-3 0,-1-1 44,1 3 1,-1 2 45,-9 13 0,0-3 135,1-2-180,9-14 0,2-2 360,0-7-360,11-16 0,0-5-90,0-2-90,16-11 180,-12 4-540,29-3 270,-23 4-540,30 1 630,-24 5-179,30 1 269,-24 6-90,6 0 0,2 0 90,0 0 45,5 0 0,-1 0 45,-4 0-45,2 0 0,-1 0 45,-2 0 179,12 0-89,-22 0 450,-6-11-450,-8 8 449,-21-35-539,0 20 225,-9-20 0,-2-4-471,-3 2 305,8 8 1,-3-6 0,3 5-15,10 10 0,0 0 15,-6-7 0,-3-4 0,4 6-150,0-4 0,2 6 0,1 2 0,2 4 0</inkml:trace>
  <inkml:trace contextRef="#ctx0" brushRef="#br0" timeOffset="9129">7698 16893 7533,'-35'-7'1079,"2"-4"-899,32 10 180,-10-4-180,10 5 179,1 0-179,1 0 180,21 0-180,-7 0-360,32-6-90,-13 5 180,4-2 0,0 0-499,6 3 499,-7 0 0,7 0 0,-5 0-271,-8 0 0,0 0 293,7 1 1,6 0-1,1 1 1,-5 0-417,4-2 1,0 1 460,-2 2 1,7 1 0,-1 1-1,-6-1-22,-1 1 0,-1-1 15,9 1 0,6 2 0,-10-1 30,3 1 0,-3-4 0,-4-1 0,-19-2 270,1-5-270,-23-2 360,-18-22-180,-3 12-45,-1-6 0,-2 1-225,-5 5 180,0-6 0,0 1-270,0 11 135,5-9 0,1 1-225,2 15-90,-13-24 360,24 26 271,-12-15-271,21 16 501,-5-5-590,6 6 1055,0 6-966,0-5 0,6 10 0,-5-4 0,5 5-90,-1 1 180,-3 5-90,3-10 0,-5 14 0,0-14 0,0 10 180,0-5 270,0-1-180,0-5-1,-5 4 1,-2-10-90,-6 5-90,1-6 90,5-6-90,-4 5-180,10-10 180,-5 4 0,1 0 0,3-4-180,-3 10 0,5-5 0,0 6 90,0 0 90,0 11-90,5-3 90,-3 21 0,3-14 0,1 26-90,-5-20 90,10 21 0,-10-22 359,5 4-449,-6-17 360,11-2-540,-8-5 270,19-16-450,-14 6 270,8-9 1,2-2-181,-1 5 90,8-5 0,1 2-90,-3 4 0,6 2 0,0 2 1,0 4 44,0 1 0,0 1-45,0 9 270,-5 4 0,-1 2 0,-2 12 0,2 14 0</inkml:trace>
  <inkml:trace contextRef="#ctx0" brushRef="#br0" timeOffset="9715">7227 16497 7533,'5'-33'494,"1"-1"1,-4-12-495,20 35 180,-13 16 180,14 8-180,-15 0 180,25 22-450,-27-19 135,15 7 0,2 0-45,-12-7 44,8 10 1,2-1-45,0-7 0,-3 8 0,0-1 90,2-9-90,-2 8 0,-1-2 0,-2-11 180,14 22-180,-21-30 540,9 8-360,-16-17 90,10-23-180,-10-16 0,2 20 0,0-2-180,-3-15 0,0 2-360,5 2 270,-1-11 0,-1 1-270,4 14 135,-1-4 1,-1 2-136,-3 14-899,9 4 719,-10 25 630,4 12 0,1 17 0,1 2 0</inkml:trace>
  <inkml:trace contextRef="#ctx0" brushRef="#br0" timeOffset="10447">10463 18728 7533,'-7'-26'584,"0"-1"1,-4-8-495,16 29 180,2 13-360,6 5 450,5 17-450,-5-7 135,2 1 0,-1 1-135,1 4 0,6 3 0,4 1 45,-5-10 0,0-1 45,2 4 0,1-1 0,7-7 0,-2-5 90,1-5-90,3-13 0,0-4 0,-8-7 45,4-17 0,-5-6-1651,-17 14 0,-2 1 1606,6-7 0,-3 2 172,-13-10-172,-1 31-269,-5 9 359,-1 14-1074,8 18 1,3 5 893,2 10-240,8-8 0,4 6 0,2-8 1242,17 0-912,-4-3 0,3-8 0</inkml:trace>
  <inkml:trace contextRef="#ctx0" brushRef="#br0" timeOffset="18614">13772 17971 7533,'-19'-12'719,"-5"0"-539,16-1 540,-8 1-181,14 5 631,-3-4-361,5 4-449,5 22-315,1 13 0,1 10-158,-3-3 1,1 5 0,0 4-1,0 3-339,-1-9 0,1 4 0,-1 1 1,1 2-1,0 0 0,-1 0 1,-1-2 331,1 4 0,-2 0 0,1 0 0,-1-1 0,0-1 0,0 0 174,1 4 0,0-1 0,0 0 0,-1-4 0,-2-4 665,0 21 1,-6-24 505</inkml:trace>
  <inkml:trace contextRef="#ctx0" brushRef="#br0" timeOffset="18614">13760 19049 11386,'-8'-27'0,"3"-11"0,-2-6-788,4 8 0,1-8 0,-1-2 0,0 5 698,0-3 1,0-1-37,-1 8 0,-1-5 0,-1-2 0,1 1 0,1 6 347,-1-11 1,0 0-267,-1 5 0,-2-5 0,0 1 0,3 6 45,3-1 0,1 5 315,-7-7 0,5 15-405,20 41 90,-2 15-132,-2 2 0,3 7 0,2 1 42,3 3 0,1 1 0,2 3 243,-5-8 0,0 2 0,1 1 0,1 0 0,1-1-441,3 1 0,1 1 1,2-1-1,-1-1 0,-2-2 198,-2-1 0,-2 0 0,0-3 0,2-2-270,9 3 1,3-4-1,-6-6 360,6-2 0,-3 2 0,-16-10 0</inkml:trace>
  <inkml:trace contextRef="#ctx0" brushRef="#br0" timeOffset="18845">13723 18901 7533,'-27'-21'1092,"1"-1"0,1 7 0,10-3-482,41-16 1,17 0-1438,-21 14 0,2 1 782,3-3 0,5-3 0,2-1 1,-1 1-376,8-4 0,1 2 0,-2-1-30,-3 4 1,-2-1-1,2 0 90,-5 3 0,3-1 1,-3-1-1,-6 2 360,-2-7 0,-5 0 0,4 0 0,-3-1 0,-12 0 0,0 1 0</inkml:trace>
  <inkml:trace contextRef="#ctx0" brushRef="#br0" timeOffset="19077">14219 18071 7533,'-27'-33'1092,"0"0"0,1 4 0,12 5 759,25 12-1312,21 34-404,-4 7 0,0 4-180,-4-6 0,-1 4-412,-3 6 0,-1 7 1,0 0 336,-1-1 0,0 1 0,1 1 75,-4-6 0,0 1 0,1 0 0,3-2 0,2-2 0,3-2 0,0-1 0,-2-4 45,1 12 0,3-11-540,17-21 1,-2-13 269,-14-10 270,10-2 0,0-3 0,-12-3 0,15-8 0</inkml:trace>
  <inkml:trace contextRef="#ctx0" brushRef="#br0" timeOffset="19262">14367 18455 7386,'-35'0'1092,"0"0"0,3-2 0,2-2-302,2-4 1,4-2-611,3-5-270,38-7 0,13-1 270,7 0-1273,-5 3 1,6-3 0,-4 2-493,-8 6 1,1 0 774,12-4 1,4-2-1,-3 3 761,-11 7 0,-1 0 1,12-6-1,-2 0 0,4-3 1</inkml:trace>
  <inkml:trace contextRef="#ctx0" brushRef="#br0" timeOffset="19845">14653 17674 7533,'-17'21'1214,"17"6"0,8 8-1192,6-4 1,6 4 0,3 2-1,-1 2-678,-1 0 1,0 3-1,1 1 1,1-1 0,-2-2-9,3 1 1,-1-3 0,0 1 0,1 0 339,-1-1 0,2 3 0,-1 0 1,-1-4-1,-4-5 785,1 2 0,-1-3-461,3 0 0,3 2 0,-4-4 0,7 11 0,-10-19 0,0 0 0</inkml:trace>
  <inkml:trace contextRef="#ctx0" brushRef="#br0" timeOffset="20281">15359 18393 7533,'-4'-37'749,"1"1"1,0-2-1,0 2-389,4 8 0,-2 0-315,-12-4 0,-1 0-315,1-15 180,-15 22 0,-6 11 135,8 25 0,0 10 45,-5 10 0,3 7 30,9-3 0,4 5 0,6 1-60,7 1 0,5 2 0,7-4 0,4-6 0,5-4 0,4-6 74,21-1 1,2-15 0,-5-21 0,-3-12-45,-15 2 0,-2-6 0,-6-1 60,-7-3 0,-5-2 0,-2 1-60,-2-12 0,-5 4-90,1 9 0,-3 11 0,-5 20-270,30 36-450,-1-6 1,6 1-810,16-1 0,4-5 1529,-11-6 0,0-4 0,5-5 0,-1-4 0,2-4 0</inkml:trace>
  <inkml:trace contextRef="#ctx0" brushRef="#br0" timeOffset="20580">15805 17922 7533,'0'-48'546,"-1"0"0,1 0 0,0 1 0,1-6 0,0 2 0,-2 7-251,-1 5 1,-6 16-475,-29 47 328,16 1 1,-1 9 0,1 2-295,-1 5 1,1 2-1,4 2 175,4 3 0,2 1 0,5-4-75,2-1 0,11-4 90,19-1 0,11-9-135,-7-19 0,4-6 0,3-1-90,10 4 0,3 0 0,-1 0 150,-4-1 0,-1 1 1,-4 0 455,7 3 1,-19 5-112,-44 11 0,-21 5-315,9-13 0,-7 0 0,-2 0 0,1-1 0,-2 2 0,0-1 0,0 1 0,-1 0 0,-1 1 0,0 0 0,0 0 0,0 0 0</inkml:trace>
  <inkml:trace contextRef="#ctx0" brushRef="#br0" timeOffset="123918">2207 10497 7533,'-21'-20'-270,"-1"3"630,20 17 359,-3 0 451,10 11-631,19 14-359,-8-4 0,1 2 0,10 9 0,1 4-210,-7-5 0,-1 4 0,1 2-366,0-1 0,0 2 1,0 1-1,2 2 450,-3-2 0,1 2 0,1 1 0,-1 0 0,1 1-54,0 1 0,1 1 0,-1 0 0,2-1 0,-1 0 18,0-4 0,1 0 0,0-1 0,0-1 0,-2-1 72,1 0 0,-1 0 0,0-2 0,-1-4-90,3-1 0,-1-4 0,-2-2-90,-1-1 0,-3-3 0,1-2 180,-18-18-450,-12-7 90,-8-11 1313,-10 4-1133,-2-9 90,6 14 0,-8-13 0,-4 14 45,14-1 0,-2 0 0,-3 2 0,1 2 135,2 2 0,2-1-180,-2-7 0,37-7-225,9 2 0,6 0 90,13-3 0,3 0 180,0 0 0,-1 1-90,-12 4 0,0 3 180,-1 5 0,-5-1-135,-14-4 540,13 10-450,-20 1 270,-2 13 179,-13 17-1078,-1 14 179,-3-4 360,12-11 0,3 0 0,2-1 0,7 14 0</inkml:trace>
  <inkml:trace contextRef="#ctx0" brushRef="#br0" timeOffset="124638">3061 11886 7533,'-33'0'0,"-1"11"90,26-8 809,-8 19-809,15-20 180,-5 15-180,6-10 90,11 0 0,8-7-180,13-18 90,-7 8 90,-1-17 89,-12 13-179,-5-6 360,-1 3-270,-12 10 270,-6-4-91,-8 4-269,-10 0-449,10 1 269,2 12 0,13-5 0,5 5 0,0-1 0,5-3 180,2 3-180,-1-5 270,0 0-180,-1-5 0,-3 3 270,3-9-270,-10 4 90,-7 0 0,3-3-1,-18 8-89,23-3-629,-23 10 359,24 2 270,-3 11 0,19-5 0,6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56:49.435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18173 6904 7803,'-32'-7'179,"2"2"631,11-1-90,1 4-91,5-3-179,7-1-90,0 5-270,6-10 90,6-1-180,11-13 0,1 7 0,2-1-555,4-5 1,3-2 419,5-4 1,3-2-564,-7 5 0,1-1 0,0-2 728,2-4 0,0-1 0,2-2-595,-3 3 0,2-1 0,1-1 0,0-1 565,-5 4 0,0-1 0,1-1 0,0-1 0,0 0 0,-3 5 0,1-1 0,0 0 0,0-1 0,1 0 0,-1 0 15,2-1 0,1-2 0,-1 1 0,1-1 0,1 1 0,-1 0-299,1 1 0,1 0 1,0 1-1,0 0 1,0 0-1,0 1 359,0 1 0,-1 1 0,0 1 0,0 0 0,1 0 0,0 2-100,6-4 1,1 0 0,0 2-1,-1 0 1,0 1 181,3-1 1,0 0-1,0 2 1,-2 1-113,-3 4 0,-1 2 0,-2 0 0,0 1 45,2-3 0,-3 1 0,0 3 263,6 1 0,-3 3-173,9-10 1441,-19 17-1621,-14 2 2573,-11 5-2483,0 0 2482,-11 0-2572,3-6 352,-16 5-352,10-4 90,-9 5-180,9 0-180,-4 0-89,0 0-1,-1-6 0,-11 4 450,4-3-270,-5 5 360,7-6 0,-1 5 180,5-5 0,3 1-1,4 4 1,6-10-450,2 9 270,10-4 90,8 6-360,11 0 270,8 6-270,11-4 0,1 3-398,6 1 533,-23-6 0,1 1-180,-3 2 0,1-1 45,2 1 0,-1 0 90,11 4-90,-7 5 0,-19 1-180,-6 5 0,-23 1-1708,-4 11 1618,0-11 0,0 0-292,-7 19 0,10-17 0,2 1 0,-4 15 0</inkml:trace>
  <inkml:trace contextRef="#ctx0" brushRef="#br0" timeOffset="426">21334 4053 7533,'-22'-31'413,"0"0"1,-1-1 0,2 3 0,-1 1 0,2 6 35,-6 2-89,-10 8 360,4 6-91,1 17-89,6 9-180,7 22-225,13-12 0,3 2-503,-2 8 0,3 1 368,5 6 0,3 0 0,-4-12 0,1-1 0,2 2-30,5 4 0,1 1 0,1 0-570,0 3 1,-1 0 0,2 1 576,-2-8 1,1 2-1,0 0 1,-2 0-136,0 0 1,-2 0 0,1 0-1,-1 0 98,4 9 0,0 1 0,-3-2-90,-4-3 0,-2 0 1,0-2-244,1-6 1,-1-1-1,-2-2 123,-8 7 1,-5-4-181,0-4 0,-4-3 90,-8-9 1,-4-3 324,2-3 1,-1-3-1,-18 1 1,8-6-1</inkml:trace>
  <inkml:trace contextRef="#ctx0" brushRef="#br0" timeOffset="610">20851 4871 7533,'-12'-22'1638,"1"0"0,19-21 0,21 16 0,10 1-2395,-6 6 0,3 2 1,1-2 643,-5 1 1,0-2-1,1 0 1,1 2 11,0 2 1,1 1-1,0 0 1,-1 0 0,5-5-1,-1 1 1,-1 0 0,-3 6-1,0 0 1,0 0 0</inkml:trace>
  <inkml:trace contextRef="#ctx0" brushRef="#br1" timeOffset="4067">17478 9395 10642,'0'-21'-1791,"0"-1"1494,0 21 194,0-10 166,0 10-50,0-5 111,0 6 395,0-5-629,0 3 200,0-3 90,0 5 290,0 0-90,0-6-290,0 5-90,0-5-110,0 6 490,0 0-90,0-5-380,0 4-200,6-5 157,1 6 513,11-6 6,7-6-42,17-7-313,-10 4 1,4 0-892,-5 2 1,3 1 0,0-1 982,-2 0 1,1 0 0,0 1 4,4-1 1,1 2 0,1-2-52,-1-1 1,1-1 0,1-1 0,-2 3-17,2 0 1,0 2-1,5-3-48,-7 2 0,4-2 0,5-2 0,0-1 1,0 1-1,-2 1 0,-5 2-595,4 0 0,-6 2 0,2 0 0,6-2 584,-8 2 1,5-2 0,4-1 0,1-1 0,2 0 0,-1 1 0,-1 0-1,-4 1 1,-4 2-5,3 0 1,-5 2 0,-1 1 0,1 0 0,6-2 2,-6 0 1,4 0 0,3-2 0,2 1 0,2-2 0,-1 1 0,0 0 0,-2 1 0,-3 1 0,-4 2-326,8-2 0,-5 3 0,-1 0 0,1 0 0,6-2 338,-6 1 1,4-2 0,3-1 0,2 0 0,1 0 0,1 0 0,-1-1 0,-1 2 0,-3 0 0,-2 2-158,0 0 1,-2 1 0,-2 1-1,-1 0 1,1 1 0,1-1 0,3-2 133,0 1 1,2-2 0,3 0 0,0 0 0,0 0 0,1 0 0,-3 0 0,0 1 0,-4 0 66,6 1 0,-4 0 0,-1 0 0,-1 1 0,2 1 0,3-1-53,-7 1 0,1 1 0,3 0 1,0 0-1,0 0 0,0 0 1,-2 0-1,-2 0 0,-3 1 24,6-1 1,-5-1-1,-1 2 1,2-1 0,5 1-38,-7 0 1,4 1-1,3 0 1,3 0 0,0 0-1,0 1 1,-1-1 0,-2 1-1,-4-1 1,-5 1 14,13-1 1,-8 0-1,0 0 1,6 1-16,-9 0 1,4 0 0,4 0-1,2 1 1,1-1 0,-2 1-1,-1-1 1,-5 1 0,-4 0 22,6-1 0,-6 1 0,0 0 0,5 1 31,-1-1 0,5 0 0,4 1 0,0 0 1,-1 0-1,-4 0 0,-6 0-80,9 1 0,-8 0 0,6 1 50,-9-2 0,5 1 1,2 0-1,0 0 0,-4 1 1,-6-1-50,15 4 0,-4 0 68,-3-3 1,3-1-1,-4 0-33,-2 4 0,-5-1 460,8-3-497,-12 1 1,-1-1 1047,1-2-920,0 0 1498,-2 0-1554,-16-5 2434,2-2-2397,-14 0 1852,-8-9-2595,-2 13 300,-26-19-45,12 19 856,-9-14-736,2 11 343,14-7-453,-19 1 813,18-1-215,-7 1-351,5 0 146,4-1-239,2 6 250,1-4-229,4 10 607,0-10-652,2 9 367,5-3-523,0 5 765,0 0 145,5 5-412,-3 2-127,3 17-226,-5 2 249,0 11-496,0-5 621,0-7-719,0 9 89,0-12 137,-5 25 384,3-25 322,-3 12-237,5-25-245,11 2 579,2-17-880,12-5 0,3-1 678,4-5-433,-1 2 1,1 1 0,-4 2 0,7-1 0</inkml:trace>
  <inkml:trace contextRef="#ctx0" brushRef="#br1" timeOffset="4760">25424 8515 17857,'21'-18'-1003,"0"1"1,8-11 908,-11 7 1,0 1-375,0-7 400,-12-14-772,0 13 554,-10 2 0,-3 0 55,-7-3-112,-8-3 0,-3 1 389,-5 1-1685,-2 3 1,1 1 1393,2 6 433,6 7 0,-1 2 314,-13-1 419,-2-1 508,-4 7-1194,13 7 0,1 3 217,-8 4-264,10 2 1,1 4-233,-4 16-168,9-3-128,8 10 0,3 1-444,3-4 306,9 14 0,7 1-155,2-23 0,4-3 412,9 12 0,2-2 129,-4-13 1,1-3 182,7-4 1,0-3 595,10 3 192,2-6 226,-11-2 676,4-21-1058,-7 1-330,8-16-38,-17-10-918,-6 12 215,-9-6 0,-3 1-596,-1 8 1000,0-4 1,0 4-1158,0 16 520,-5-1-182,3 23-337,-3 35 1006,5-4-1184,-1-3 0,2 2 1404,1-12 0,1 0-148,-2 2 1,0 3-1026,4 14 1,1 1 1167,-6-14 0,1 0-201,2-3 0,1 3 1,0 2-153,-2-1 1,-1 3-1,1-1 1,0-3 327,4 10 1,0 1-378,-3-8 1,0 5 0,-1 3-1,0-3 1,1-6 293,1 8 1,-1-2-159,-3-2 0,0 7 0,-2-1 0,-2-8-42,-5-4 1,-1-3 195,2 1 1,0 3 0,-2-5 290,-8-9 0,0-2 177,-14 17 169,14-19 1,-1-2-467,-5-4 0,0-1 304,-16 1 2008,-9-2-1798,22-17 0,1-4 519,-10-5-698,8-17 0,4-5 1528,3-9-2044,14 5 0,3-9 1,2 4-163,1 6 0,4-1-106,2 6 1,4-6-1,1-2 1,1 2-1,-1 4-417,1 3 0,0 4 1,4-3 442,2-1 0,4-5 0,3-2 0,0 1 0,0 2 0,-1 6-572,3 0 1,0 5 0,4-2 807,2-2 1,5-3-1,2-2 1,-1 3 0,-3 6-1,0 4 1,-2 4-1,2 1 1,0 0 0,-1 0-1,1 0 1,-1 0-1</inkml:trace>
  <inkml:trace contextRef="#ctx0" brushRef="#br0" timeOffset="7059">2442 11972 7533,'-7'-24'509,"0"0"1,1-2 0,1 3-510,5 9-180,0-11 90,0 0 360,0-16 90,-5 1-180,-2-4-270,0 14 269,-9 12 1,13 5 0,-14 6-180,-1 2 0,-2 16 0,-22 14-470,25 0 0,1 5 560,-3 9 0,1 3-45,4-5 0,3 5 0,6-5 0,2 5 0,0 3 0,2-3-15,0 7 0,1-1 0,1 4-534,0-13 1,2 3-1,0 1 1,0 2-1,1-1 1,0-2 485,1 4 0,1 0 0,1-1 0,0 0 0,-1 2 3,1-6 0,-1 1 0,0 1 0,1-1 0,0 0 0,-1 0-355,2 4 1,-1-1-1,1 0 1,0-1-1,-2 0 347,1 6 1,0 0 0,-1-2-1,-1-2-7,0 3 0,-1-4 1,-1-1 29,0-9 0,-1-1 0,-1-3 0,0 7 0,-2-3 269,-1-7 1,-2-2-206,0 1 0,-4 0 115,-6-6 1,-2-1 135,-2 0 0,-3-1-239,-6 0 0,-1 0 59,8-3 0,0-1 0,-3-5 0,-1-3 1330,-24 0-1555,12-1 463,7-7 0,0-4-643,2-12-224,-4-15 1,14-12-1,10 19 1,1 0 0</inkml:trace>
  <inkml:trace contextRef="#ctx0" brushRef="#br0" timeOffset="7285">2107 12865 7533,'-30'-14'1019,"0"0"0,4 1 1,6 4-1290,15 9 180,5 6 450,5-5 0,2 10-180,11-9-180,-4 9 90,26-10-270,-17 4 225,2-4 0,3-2-135,-1-1 0,1-1-989,6 0 1,2-1 1078,10-4 0,0-2 0,-4 3 0,-1 0 0,2-1 0,0-1 0</inkml:trace>
  <inkml:trace contextRef="#ctx0" brushRef="#br0" timeOffset="7650">3136 11687 7533,'2'-36'819,"0"0"0,1 0 0,0-13 0,-1 14-317,-2 29-143,-11 17-89,3-3-90,-16 16 180,5 12-1180,-6-2 910,15-9 0,1 4-1360,-3 9 0,1 1 1360,4-8 0,0 1-1,-2 14 1,1 3-1183,1-13 1,2 0 0,-1 0 196,-1 8 1,0 1 1063,3-5 1,-1 3-1,2-1-348,0-2 0,2-1 0,-1-2-140,2 10 1,0 0 259,0-13 0,0 0 0,0 0-30,2 14 0,2-1 610,4-7 1,2 0-581,-3-8 0,2 2 0,1-2 825,7 9 1,3-3-1306,0-2 1,2-3 314,-1-1 0,2-2-540,3-1 1,3-3 764,-1-8 0,1-3 0,-4-1 0,1-4 0,22-5 0</inkml:trace>
  <inkml:trace contextRef="#ctx0" brushRef="#br0" timeOffset="7926">3731 11911 7533,'-3'-37'629,"-1"0"1,2 6 0,4 10-1800,5 21 900,0 3 1,-1 19 1348,-6 3-899,0 3 404,0 12 1,0 5-270,0-8 0,0 2-720,0 2 1,0 5 0,0 0 434,0-3 0,0 1 0,0 0 120,0 5 0,0 1 0,0-1 0,-1 0 0,1 0 0,1-2-60,0-4 0,0-1 0,2-2 0,2 12 0,2-6-90,4-12 0,3-6 179,12 4-268,5-10 268,10-21-269,-7 5-179,15-6-200,-22 0 0,-1 0 1,21-6-1,-16 3 1,-1 0-1</inkml:trace>
  <inkml:trace contextRef="#ctx0" brushRef="#br0" timeOffset="8143">3557 12468 7533,'-41'-14'719,"0"1"1,-1 2-1,18 5-1078,29 8 179,2 9 719,16-10-359,-2 5-180,9-6-1639,-4 0 1,1 0 1383,16 0 255,-12 0 0,4 0-265,3-5 1,1-1-96,5 0 0,1-2-463,-7-1 1,0-2 0,-1 0 642,12-1 0,-2-2 180,-7-1 0,-2 0 0,-7 2 0,-1 1 0,-2 0 0,0-1 0</inkml:trace>
  <inkml:trace contextRef="#ctx0" brushRef="#br0" timeOffset="8376">4078 11551 7533,'8'-36'779,"0"-1"1,5 7-1,7 8-824,10 15 0,3 8-1021,-4 4 0,0 3 1155,-2 0 1,0 3 0,3 8 0,-1 3 270,-8-3 0,1 2-121,8 12 1,3 7 0,-4-3-1428,-8 0 0,-2 1 1218,4 2 0,2 4 0,-4 1 30,-8-3 0,-4 1 0,0-1-120,1-5 0,-2-1 0,1 5-120,-3 1 0,1 5 0,-1 2 0,-1-2 1,0-5 29,-1 0 0,-1-5 0,-2 6-120,-2 2 0,-1 7 0,-2 2 0,0-3 1,-2-7 269,0-7 0,-1-5 0,-3 2 0,-1 3 0,-3 1 0,0 1 0,-1-5 0,-7 6 0,0-1 0</inkml:trace>
  <inkml:trace contextRef="#ctx0" brushRef="#br0" timeOffset="9383">21185 13150 7533,'26'-25'2428,"-3"11"-2158,6-2-180,-12 9 180,17 0 180,2-4-270,-1 10-1267,13-10 1267,-11 9 0,2 2-1281,-6-2 1,3-1 1010,-4 1 0,2 0 1,3 0 59,11 2 0,2 0 0,-1-1-627,-9-1 0,-2 0 0,3 1 657,1 0 0,2 1 0,3 0 0,-1 1 0,-6-1 0,2 0 0,-1 0 0,0 0 0,-1 0-364,1 0 1,-2 0 0,1 0 0,5 0 295,-5 0 1,4 0-1,3 0 1,2 0-1,0 0 1,-1 0-1,-3 0 1,-3 0-149,1 0 1,-5 0-1,-1 0 1,3 0-1,4 0 171,-5 0 0,4 0 0,3 0 0,2 0 0,1 0 0,1 0 0,-2 0 0,-2 0 1,-3 0-1,-5 0-77,7 0 1,-5 0 0,-2 0 0,0 0 0,4 0 108,-1-1 0,2 1 0,2 0 1,0 0-1,0 0 0,-1 0 0,-4 1-77,14 0 0,-3 0 0,-3 1 1,-1-1 29,2-1 0,-2 1 0,2-1 37,-7 1 1,1 1-1,1 0 1,-2-1-297,5-1 0,-1 0 0,-2 0 289,-9 0 0,-1 0 0,0 0 177,6-2 1,1 0-1,-2 0-192,8 0 0,-5-3 0,-14 0 0,-1-2 135,5 1 0,-4 0 1242,-9-7-1422,-14 1 2257,-17 0-2077,-29-12-90,13 14 0,-2-1 0,-13-7 0,-1 0 45,8 10 0,1 1 45,-1-4 0,1 0-689,4 7 1,1 1 598,-17-3 40,-1 0 50,21 6 0,1 0-90,2 0 0,-22 0 270,27 0-91,5 0-89,3 0 0,17 0 2310,1 0-2130,21 6-180,-5 0 0,18 1 0,2 10 2113,-4-9-2293,4 16 90,-19-12 0,-1 0 0,6 9 0,7 8-2776,-7-4 2597,-20 1-840,8 15 930,-17-19 89,-6 7 0,-11-11-810,-4-4 810,-20 9 0,13-3 0,-8 4 0</inkml:trace>
  <inkml:trace contextRef="#ctx0" brushRef="#br0" timeOffset="9693">25871 12605 7533,'-1'-42'779,"1"1"1,-4 0-1,3 16-869,7 30 180,-1 13 0,-3 3-180,3 9 900,-5 6-630,-5-3-1819,-1 4 1,-1 2 1435,4-11 1,-2 0 292,-3 11 0,0 1-494,1 2 1,1-2 493,2-9 0,0 0 135,-2 10 1,1 2-271,1 3 0,2-2-45,3-13 0,3 1 60,1 6 0,3 4 0,2-6-195,2-9 0,5-2 45,10 5 0,7 2 0,-3-7-90,-5-9 1,2-3-421,16 2 0,9-1 1,-7-3 580,-11-3 1,-1-2-1,1-2 1,3 1 0,-5-2-1,-5 0 1,0 0 0</inkml:trace>
  <inkml:trace contextRef="#ctx0" brushRef="#br0" timeOffset="10026">25586 13175 7533,'-21'-31'1124,"0"0"0,21-13-1393,31 45-824,0 1 1,7 0 0,-3 0-415,-2-2 1,1 0 1446,-1 0 0,4 0 0,-1 0-300,-2-2 1,0 0 0,0 0 269,9-1 0,2-1 226,-8 2 1,2 0-1,-1-1-466,-2 0 0,-1-2 1,-2 2-174,4 2 0,0 1 413,2-2 1,-1-1 79,-9 0 1,-4 0 9,4-4 0,0 0 1591,-24-4-1591,-5 10 3276,-11-10-559,3 9-1818,-15 8-89,9 2-360,-4 15 179,5 13-629,1-1-270,8 2 1,1 2 89,-2 5 588,3-12 0,4 0-1847,9 16 2320,-3-19-881,8-4 0,2-4 0,-1-12 0,12 8 0</inkml:trace>
  <inkml:trace contextRef="#ctx0" brushRef="#br0" timeOffset="10160">26380 12691 7533,'-4'-47'869,"1"-1"1,3 11-1,5 12-1139,9 28 360,5 21-1529,10 6 809,-14-3 196,-3-4 1,0 1 0,6 9-1,1 10 1</inkml:trace>
  <inkml:trace contextRef="#ctx0" brushRef="#br0" timeOffset="10867">26714 13125 7533,'0'-44'1092,"0"0"0,4 5 0,3 10-231,2 24-861,3 10-90,5 13 0,-15-2-90,9 11 1,0 2 269,-2-3-450,4 16 0,3 2 180,-1-11-135,2 2 0,0-1 136,-2-12 134,7-6 0,1-3-135,-5-12 270,8-13 0,-1-5-90,-9-8-90,5-14 0,-2-2-180,-4 8 90,2-5 0,1 2-90,-3 12-90,8-4 181,-10 22 358,-1 39 91,-5-14 225,1 20 0,1 2-315,-1-8-949,-2-1 1,0 0 1038,5-6-91,2 4 91,1-11-873,20 10 693,-17-19-415,8-5 1,1-5 324,-9-8 0,10-15 0,-3-5 90,-7-3-90,3-4 0,0-1 0,-5-4 270,3-2-181,-9 15 1,-1 1-269,0-4-181,4-11 360,-6 28 1176,-1 19-1176,-3 2 180,9 37-180,-10-20 90,7 1 0,1 1-34,-1-1 34,10 4 270,11 0-270,-7-9-90,3-8 0,2-3 0,2-2-540,0-5 0,0-1-179,0-2 269,0-2 0,0-1 90,0-5 45,-3 2 1,0 0-46,7-1 360,4-4-180,-8 3 0,0-2 90,8-5 120,-9 0 0,4-3 0,-5 0 60,12-12 329,-17 4 1,1-6 0,-5 3-240,3-16 629,-15 1 1,-5 1-360,-10 13 1473,-26-5-1204,7 29-269,-8 18-46,14 4 1,3 3-225,-4 17 90,6 9 0,5 3-630,6-23 0,6 2-733,11 13 1,8 6 0,1-6 1088,-2-8 0,4-3 1,6 3-1,6 1 1,-1-4-1,5-4 0,-1 0 1</inkml:trace>
  <inkml:trace contextRef="#ctx0" brushRef="#br0" timeOffset="13459">5380 12518 7083,'0'-28'540,"0"6"89,0 17-449,0 3 90,0-3-90,0 5-270,0 0 270,5 0 0,-4 5-180,5-3 0,-6 9-90,0-4 180,0 11-270,0-5 270,0 5-90,0 0 0,6-4 0,-5-2 90,10-1-90,-4-9 0,11 3 0,1-5-270,0-11 90,5 3 0,-5-15 270,0 3-180,-6-4 270,-8 4-270,-5 2 90,-5 11 0,-8 7 180,-6 7 0,-6 11 90,6 2-270,1-1 90,6 4 90,5-9-90,1-2-90,12-6 89,12-6-448,2-6 269,11-1 90,-7-10-90,-4-3 90,-8 1-90,-6-5 90,-6 16-450,-6-3 450,-1 11-450,-11 11 450,10 9 0,-8 6 0,9 4 0</inkml:trace>
  <inkml:trace contextRef="#ctx0" brushRef="#br0" timeOffset="14343">6459 12146 7533,'-14'-21'989,"3"5"-539,11 10-270,0 5 0,5-10-450,2 4 450,0-11-270,4-7 0,-9-7 90,3-10-90,-5-2-257,-5-6 212,0 25 1,-3 1-46,-17-15-90,-6 3 180,-1 17 90,7 7 0,-9 6 90,6 17-180,-15 14-173,26-5 0,3 4 353,-3 8 0,3 4 45,6-2 0,3 2 44,-2 3 1,3 1-45,5-2 0,3-1-45,1-2 0,3-1-45,5-8 0,4-1 135,-2-2 0,3-5-135,5-9 0,2-4 225,14 0-180,3-22-6,-4-15 96,-21 6 0,-3-3 135,0 1 0,-3-2-135,-1-3 0,-2-2 89,-4 4 1,-1 1 0,2-16-90,-5 10 152,0 18-602,0 17 0,0 14 270,0 29-45,3-14 0,0 2-349,0 14 1,1 3 333,1-14 0,1 0 0,1 1-669,1 10 1,0 1 0,1 1 705,-3-8 1,0 1 0,1 0-1,0 1-475,2 4 0,0 2 0,0-1 0,0 0 408,-3-2 0,-1 0 0,0 0 0,-1-1 45,1 1 0,0 0 0,0 0 0,-2-1-376,1 7 0,-2-1 0,-2-2 331,-5-3 0,-3-1 0,-1-2 0,0-1 0,-1-2 0,-4-2-67,-6-4 0,-3-2 0,-2-2 112,-11 6 0,-4-3 45,9-12 0,-2-2 0,-1-2 30,0-3 0,-2-3 0,0-2 60,1-2 0,-1-2 0,0-2-30,0-1 0,1-3 0,1-3 75,-14-8 0,4-7 254,10-4 0,3-5-749,-1-1 1,5-4 359,11-7 0,5 0 0,1 10 0,3 0 0,4-3 0,0 1 0</inkml:trace>
  <inkml:trace contextRef="#ctx0" brushRef="#br0" timeOffset="14717">7003 11105 7533,'0'-48'779,"0"1"1,2 4-1,-4 18-509,-9 43-90,-7 21 0,2-7 0,0 3-1266,-3 7 0,1 3 1206,5-8 0,1 2 0,0 2-180,1 5 0,0 2 0,1 1 15,2-7 0,0 1 0,1 1 0,0 1-668,0 4 0,0 0 0,1 1 0,1 0 623,1-2 0,0 0 0,1-1 0,0 0 22,0 0 1,-1 0-1,1 0 1,2-3-348,5 4 0,2-3 0,1 0 265,-3-5 0,0-2 1,3-1-287,12 8 0,3-3 301,-6-4 0,1-2-360,6-4 0,3-2 0,-2 0 1,1-5 494,15 3 0,-15-13 0,2-2 0,11-6 0</inkml:trace>
  <inkml:trace contextRef="#ctx0" brushRef="#br0" timeOffset="15867">7351 11712 7533,'-20'-18'-360,"8"4"180,1 2 180,9 1 360,-3 4 0,5 0 449,0-4-449,0-1 0,5-2-90,8-9-91,1 4-268,9-1 89,2-3 89,1 9-178,10-4-1,-4 6-90,-1 5 0,5 1 180,-10 23 0,10 3 90,-10 18-266,-8-17 0,0 0 221,1 1 0,-1 0-45,1 1 0,1-1 89,1-6 1,1-1-90,20 9 90,-3-23 90,4-14 0,-12-18-225,-19 7 0,-4-2 0,-2-1 0,-1-2-270,-4-2 1,-2 0 44,-2 5 0,0 1 270,2-12 0,-10 8 0,4 9 0</inkml:trace>
  <inkml:trace contextRef="#ctx0" brushRef="#br0" timeOffset="16217">7884 11712 7533,'-33'-7'90,"4"-4"269,5 10-89,4 1 360,-16 7 90,-1 11-541,-2-4 271,-3 9 0,4-9-90,1 3-1,5-4 1,8 5-360,11 7 180,8 6 0,10 17-759,13-2 534,-6-16 0,2 0-90,9-1 0,2-1 0,-2 1 1,0-2-618,6-1 0,3-2 572,-2-1 0,2-3-360,-1-6 1,1-2-271,5 1 1,-1-3 809,-9-5 0,-2-3 0,3-1 0,-2-2 0,11-6 0</inkml:trace>
  <inkml:trace contextRef="#ctx0" brushRef="#br0" timeOffset="16517">8467 11985 7533,'-17'-24'1638,"-1"0"0,-9-15-1136,27 34-323,5 3-89,13-9-270,8 10 1,23-10-46,-22 5 0,2 0-262,3-1 1,0 0-99,1 0 0,1 1-180,1 0 1,-2 1 764,13 4 0,1-5 0,-22 6 0</inkml:trace>
  <inkml:trace contextRef="#ctx0" brushRef="#br0" timeOffset="16817">9160 11340 7533,'7'-41'0,"-1"0"0,-1 0 0,2 15 0,6 32 1439,-7 6 360,5 19-900,-9 13-1153,1-14 0,-1 2 434,-4 4 0,-1 2-180,0 5 0,-1 1 90,-2 0 0,0 0 0,2 0 0,1-1 0,-1 0 0,2-1-45,1-6 0,2-1-135,4-1 0,1-1 167,-1-7 1,4-2-213,7-4 0,4-3-135,18 8-135,-9-18 0,3-2-11,2-1 1,1-3-575,2-2 1,2-3-572,1-2 0,0 0 1561,-10 0 0,-2-2 0,-3-3 0,-2-2 0,7-6 0</inkml:trace>
  <inkml:trace contextRef="#ctx0" brushRef="#br0" timeOffset="17034">8999 11650 7533,'-34'-17'899,"0"0"1,2 1-1,15 4-809,35 12 270,18 0-180,-6 0 0,2 0-703,7 1 1,3-2 612,-8 0 0,1-1 0,1 0-628,1 1 1,1 1 0,0-1 87,4-2 0,0-1 1,-2 0-1190,6 1 1,-1 0 1630,-2 0 0,-4-1 0,-13-2 0,-2 1 0,1 1 1,0 1-1</inkml:trace>
  <inkml:trace contextRef="#ctx0" brushRef="#br0" timeOffset="17267">9632 10956 7533,'31'-34'1092,"0"-1"0,-6 6 0,1 9-835,0 22 0,1 8-122,4 3 0,-1 4-390,0 4 1,-1 2 434,-2-2 0,0 1 0,-2 3-280,-4 2 0,-2 2 0,-1 2 160,2 5 0,-2 1 0,-1 1-934,-5-4 0,-2 1 0,0 0 904,-1 2 0,-1 1 0,-2 1-240,-2 4 0,-3 3 0,1-3-367,0-6 0,0-2 0,-1 2 397,0 6 0,-1 2 0,-1-1-605,-2-3 1,-1 0-1,0-3 650,1 4 1,-2-1-196,-3-8 0,-2 2 0,-1-3 330,-1 0 0,-2-2 0,-6 1 0,-3 0 0,1 0 0,0 0 0</inkml:trace>
  <inkml:trace contextRef="#ctx0" brushRef="#br0" timeOffset="19601">16711 9568 7533,'-31'-13'-630,"16"7"540,-7-5 180,21 10 90,-5-4-90,6-1 0,6-1 90,1 0 90,16-9-360,-2 13 180,9-13-180,-11 14 90,10-9-90,-14 10 180,20-10-90,-15 9-90,11-3 0,10 5 45,-15-2 0,4-2-734,4 2 0,4 0 1,-2-1 778,5 0 0,3-1-23,-2 1 1,8-2-1,0 1 1,-4 0 22,-3 1 0,-2 0 0,2 1-23,3-1 1,3-1-1,-1 1 1,-2 0 22,-3 1 0,-2 0 0,0 1-150,5 0 0,1 2 0,-3-1-455,6-1 0,-1 2 575,-12 0 0,1 2 0,-3-2 30,-2 0 0,-2 0-80,-1 1 1,-3 1 259,-4-3-90,0 0 90,-17 0 1742,-12 0-1832,-6 0 1067,3 0-1068,-7 0 268,9 0-357,-6 6 0,7-5-90,0 10 90,6-9 180,0 8-180,0-8 180,11 9 0,-8-4-90,19 16 0,-8-2 179,5 9-269,-7-5 90,-1 15 0,-4-11-409,0 18 319,-4-20 0,0 0-414,-3-1 1,0 2 383,-3 5 0,-1 4 0,0-1-1119,0 4 0,-1 1 1149,2-8 0,-1 1 0,-1 2-60,-2 10 0,-1 2 0,1-1-731,3-10 1,2-1 0,-2 2 745,-1 1 0,-1 3 0,-1 0 1,2-2-366,0 5 1,1-2 0,0 4 386,1-1 1,0 4-1,0 1 1,0 0-76,0-7 0,1 1 0,-1 1 0,1 1 0,0 1 98,-1 0 0,1 2 0,0 1 0,0 0 0,0-1 0,0-2 0,0 0 0,-1-2 0,0-1 0,1 1 0,0 1 0,0 0 0,1 1 0,0 1 0,0-1 0,0-2 0,0-3 0,-1 1 0,1-4 0,-1-1 0,1 2 0,1-1 0,0 2 0,0 1 0,0-1 0,0 1 0,0-1 0,0 2 0,0-1 0,0-2 0,0-2 0,2 6 0,0-3 0,0 2 0,-1-3 0,0 2 0,1-1 0,1-6 0,3 3 0,0-5 0,-2-7 0,-1-2 0,0 5 0,0 0 0,-3 14 0,0 5 0,0-5 0,0 4 0,0-9 0,0 4 0</inkml:trace>
  <inkml:trace contextRef="#ctx0" brushRef="#br1" timeOffset="20250">16698 9543 9046,'0'-26'-1362,"0"9"1059,0 11 151,0 6 605,0 0-271,0 12-312,0-4 572,0 31-400,0-10 3,0 17 0,0 5-1081,0-18 1,0 1 1057,0 1 0,1 6 1,-1 1-1,-1-3-755,-1-4 1,0-2 0,1 2 698,0 0 0,1 3 1,0 2-1,-1 3-308,0 0 1,0 6 0,0 2 0,0 0 0,0-1 0,1-4 318,-1 4 1,1-3 0,0 0 0,1 9-133,-1-15 0,1 5 0,0 5 0,0 1 1,0 2-1,1 1 0,-1-2 0,0-2 1,1-3-1,-1-5 119,0 10 0,1-6 1,-1-3-1,1 1 0,0 5 17,0-4 0,0 4 0,1 2 1,-1 0-1,1-2 0,0-2 1,0-4 18,1 6 0,0-6 0,1 0 0,0 2 0,-1-3 0,1 3 0,0-1 0,0 2 0,1-1 0,0 1 0,2 1 0,0 0 0,0 0 0,-1-1 0,-1-2 0,-1 0 0,0-1 0,0 0 0,1-2 0,3 7 0,0-1 0,0-3 0,-1-3 0,-1 9 0,0-5 0,2-2 0,0-1 0</inkml:trace>
  <inkml:trace contextRef="#ctx0" brushRef="#br0" timeOffset="25350">7512 11687 7263,'-19'-5'-540,"1"4"90,0-11 360,9 11 540,-7-5-90,9 1-450,-5-2 1079,5 0 541,-4-9-1081,9 13 181,-3-19-180,5 14-90,0-10-91,0 6-89,0-1 0,5 6-180,-3-4 180,9 4-90,-4 1-90,5-6 0,0 11-270,1-5 180,-1 6 90,-5 0-90,10 0 90,-9 0 0,10 0 90,0 0-90,-4 0-90,14 0 180,-12 6-90,13 1-180,-16 5 180,7 5 0,0 1 0,4 5-45,7 4 0,1-1 45,-2-5-473,-1-5 1,0-3 652,4-6-180,-1-1-257,3-17 437,-15-3-180,5-11 0,-15 4 0,-2-5-135,-1-5 0,-2-1 90,-1 4 1,-1 1-762,1-3 1,-2 2 805,-2 3-179,0 0-1,0 6 180,0 1-270,0 6 783,0 0-602,0 5 137,0 1-48,5 17 1530,-3 9-1530,3 11 180,-5 1-270,6-7 180,-5-2-90,5-4 0,-6 0-90,0 5 90,0 1-90,-6 7 90,-1 10 0,-11-3-1325,4-8 1325,-3-7-226,-1-6 226,-2-4-90,1-2 180,-10-1-90,14-10 90,-14 5-90,10-6 0,-6-6 360,6-6-270,1-2-90,5-4 270,1 6-180,-1-12 0,1 9 0,5-8 90,-4 5-91,4-2 1217,-5 1-1216,5 2-90,1 10 155,1 1-155,-2 6 90,0 0-180,-9 17 0,7-8 90,-9 20 180,6-10-90,0 6-90,-1 0 90,1 0 360,-6 16-2170,4-12 1809,5-6 1,0 1 180,-3 13-1272,5-4 1272,1 3-478,6 5 298,6-12-180,1 12 360,16 1-180,-2-8-135,-6-13 0,0 1 45,0 0 0,1-3-360,10 3 225,-5-2 1,-1 0-406,2 1 90,18 3-1349,-19 0 1439,4-16 360,-7 3 0,-1-5 0,3 1 0</inkml:trace>
  <inkml:trace contextRef="#ctx0" brushRef="#br0" timeOffset="29284">14082 12840 6723,'-14'-14'990,"3"-2"-541,11 14 1,0-3-180,0 5 629,0 0-719,6 0 90,-5 0-90,5-5-180,-6 3 90,5-3-180,-3 5 90,3 0-90,-5-6 0,6 5 180,-5-5-270,10 6 180,-10 0-90,5-5 90,-1 3 180,2-3-180,0 5 0,4-6-90,-9 5-90,3-4 0,-5 5 180,6 0-539,-5 0 179,5 0-180,-6 0-449,0 0 989,5 0 0,-4 0 0,5 0 0</inkml:trace>
  <inkml:trace contextRef="#ctx0" brushRef="#br0" timeOffset="30027">17218 11142 7533,'-33'-35'899,"9"2"-449,19 32 0,5-10-91,0 10-89,0-5-90,0 6-360,0 0 270,5 0-270,2 6 180,0 1-269,4 5-1,-4 0 0,6-5 90,-6 4 180,4-9 0,-5 9 0,1-10-270,4 5-180,-9-6 450,3 0 0,1 0 0,1 0 0</inkml:trace>
  <inkml:trace contextRef="#ctx0" brushRef="#br0" timeOffset="31793">16921 9568 6723,'0'-45'-809,"0"9"989,0 19-180,0 4 89,0 1-89,0-1 0,0 1 90,0 5 0,-5-4 0,3 10 0,-9-5-180,10 6 90,-10 0-90,10 6 90,-10 1-180,4 11 180,0-5-89,1 11 89,6-10 179,0 3 1,0-10-180,11 4 90,9-9 0,11 3-90,-5-4 0,2-2 0,2-1 0,3-1-834,9 2 1,2 0 773,-10-2 0,1-1 0,1 0 60,2 3 0,0 1 0,-1 0 0,9-3 0,-1 0 0,-4 3 0,1 0 0</inkml:trace>
  <inkml:trace contextRef="#ctx0" brushRef="#br0" timeOffset="31993">16958 9679 7533,'-25'-11'-540,"12"3"720,18-4 0,27 12-270,-1 3 0,5 1-651,6-1 0,4 1 741,-9-1 0,3 1 0,0-1-405,3-2 0,1-1 0,0 1 345,2 4 0,0 1 0,0-1-120,-3-2 0,-1-1 0,-2 2 180,-5 1 0,-1 2 0,-4-1 0,3 0 0,-4 0 0,13 6 0</inkml:trace>
  <inkml:trace contextRef="#ctx0" brushRef="#br0" timeOffset="32161">16945 10002 7533,'26'-7'90,"-1"3"0,3 2-150,4 2 0,4 0 0,2 0-1033,6-1 1,2-2 0,0 2 439,-9 0 0,1 1 0,0 0 0,-1-1 623,13 0 0,-2-2 0,-1 2-124,-8 1 0,-1 0 0,-2 0 0,8 0 0,-4 0 0,-12 0 0,-1 0 0</inkml:trace>
  <inkml:trace contextRef="#ctx0" brushRef="#br1" timeOffset="32334">16909 10312 11105,'-39'-7'-1050,"38"7"1215,31 0 0,21 1-1258,-15 0 1,2-1 0,1-1 900,3-2 1,2-2-1,0 1 180,5-1 1,2 0 0,-3 1-778,-10-1 0,-1 1 0,-1 1 791,3 0 1,0 2 0,-4-1 0,1-1 0,-3 0 0,1 0 0,0 0-1</inkml:trace>
  <inkml:trace contextRef="#ctx0" brushRef="#br0" timeOffset="32517">16934 10585 7533,'-32'-8'-630,"18"3"540,36 9 0,12 3-180,10-4-550,-9-1 1,7 1 0,3 1 0,-7-2-373,1-2 1,-1 0 1330,3 0 1,4 0-1,-2 0-199,-5 0 0,-2 0 1,-2 0 59,5 0 0,-1 0 0,-3 0 0,2 0 0,-3 0 0,1 0 0,-1 0 0</inkml:trace>
  <inkml:trace contextRef="#ctx0" brushRef="#br0" timeOffset="32684">17044 10844 7533,'-30'-3'224,"-1"0"1,9 3-315,45 7 0,6-4 0,8-1 1,0-1-930,-4 2 0,0-1 0,2-1 929,12-2 0,3-1 0,1-1-243,-11 2 0,-1-1 0,1 0 0,0 1 333,0-1 0,0 0 0,-1 1 0,-1-1 0,6-2 0,-1 0 0,0 1 0,-4 0 0,1 1 0,-1 0 0</inkml:trace>
  <inkml:trace contextRef="#ctx0" brushRef="#br0" timeOffset="32861">17106 11154 7533,'-42'-7'-180,"32"2"90,44 10 90,-8-4 0,4 0-1639,11 2 1,0-1 1013,-10-1 0,2-2 602,3 0 1,7 0 0,0 0-1,-4-1-948,7-2 0,-1 1 971,1 1 0,4-1 0,-4 1 0,-5-1 0,-2 1 0,-2 2 0,0 0 0</inkml:trace>
  <inkml:trace contextRef="#ctx0" brushRef="#br0" timeOffset="33045">17020 11377 7533,'-35'5'112,"1"-1"0,0 0 1,-8 2-1,18 0 68,45 1-450,10-3 1,8-2 179,3-4 0,5-2-1003,-3 2 1,2 0 0,0-1 327,-8 0 1,0-1-1,3-1 711,-2 1 0,4-1 0,2-1 0,-2 1 0,-5 1-455,0 1 0,-4 0 0,3 0 509,5-1 0,5-1 0,-1 1 0,-6 0 0,5 1 0,-3 1 0,1-2 0,1 1 0</inkml:trace>
  <inkml:trace contextRef="#ctx0" brushRef="#br0" timeOffset="33243">16884 11650 7533,'-45'0'-720,"14"0"720,31 6 0,20-5 0,7 4 0,4 1 0,-1-5 0,1-1-644,10 3 1,3 0 613,-8-2 0,2-1 0,1-1-409,6-2 1,1-1 0,2 0 393,-4 1 0,3-1 0,-1 1 0,-1-1-580,-5 1 0,-2-1 0,1 1 0,-2-1 625,13 0 0,-1 0 0,-4 1 0,0 3 0,-2 0 0,-2 0 0,-2 0 0,-5 0 0,-1 0 0</inkml:trace>
  <inkml:trace contextRef="#ctx0" brushRef="#br0" timeOffset="33544">16872 12047 7533,'-35'2'-45,"-1"1"0,-6 4-135,72 2 0,21 0 90,-16-4 0,3-1-743,-2 0 1,3 0-1,-1-1 833,1-3 0,-1 0 0,-2 0-1431,11 0 0,0 0 1431,-10 0 0,2 0 0,1 0-60,6 0 0,2 0 0,0 0-89,-3-1 0,1 1 1,1 1 58,-6 0 0,2 0 0,0 1 0,-2-1 60,1-1 0,-2 0 0,-2 1 30,4 4 0,-6 1-90,0 1 0,-24 6 90,-17-1 0,-31 1 0,-11-1 54,15-9 0,-3 1-54,2 1 0,-1 1 0,0-1 0,-7-1 0,-1 0 0,7 2 0,-1 0 0,-1 0 0,-2-1 0,1-1 0,2 0-198,-6-1 1,1 0 197,8-1 0,-2 0 0,1 0 0,-15 1 0,3 0 372,8-3 0,1 1-102,1 2 0,3 0 90,-1-3 44,61 0 1,18 0-270,-17-1 0,2 2-204,11 0 0,7 1 0,-1 0 0,-9 0 0,-2 0 0,2 1 0,3 1 0,1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57:42.971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2479 5007 7533,'-13'-23'449,"-1"0"1,-3-2 0,1 4 90,2 2-3817,-16-11 1793,9 9 1664,-13-14-1078,18 15 1078,-7-11 807,5-10-1032,6 5 1,-1-1-1,3 11 0,0 0-50,-1-13 0,-2 4-85,-16 3-180,1 21 1,-4 7 314,1 6 0,0 8 384,2 5 0,0 5 0,3 1-429,-2 10 0,5 5 45,5-6 0,1 5 0,0 2 0,4 0 45,0 9 0,4 0 0,0 0-30,-3-4 0,0 1 0,8-2 0,9 1 0,8 0 0,3-12 2985,16-8-2641,11-15 1,6-14-105,-18-9 0,-2-8 0,1-2-579,1 3 0,0-2 1,-1-2 398,0-8 0,-1-3 0,-4 2-30,-1-5 0,-5 0 35,-7 4 1,-5 0-126,-5 8 0,-4 2 90,-6-5-180,-27 54 180,13 10 238,8-1 1,-1 7 0,3 3-127,3-5 1,3 3-1,0 0 1,1 1-676,0 2 0,0 0 1,2 2-1,2 0 545,1-1 0,2 2 0,1 1 0,0-3 0,1-2-12,2 7 0,2-4 0,0 0 0,3 2 0,2-1 0,-1 1 0,0 0 0,0 1 0,0-3-435,-2-8 1,-1-2 0,0 1 374,0 10 0,-1 1 1,-1-1 29,1-8 0,-1-1 0,-5 0-285,-11 10 1,-6 1-1,2-3 390,5 3 0,-5-2 156,-14-5 1,-9-1-1,-4-11 158,0-17 1,-3-10 0,0-2-210,2 3 0,1-2 0,-1-3 106,-7-6 0,0-4 0,7-4-301,9-3 0,6-5-435,6-4 0,2-4 0,4 3 480,5 6 0,3-1 0,-2-18 0,5 0 0,10-1 0</inkml:trace>
  <inkml:trace contextRef="#ctx0" brushRef="#br0" timeOffset="303">3223 4413 7533,'-19'-27'494,"0"1"1,-7-15-495,3 28 360,-6 19 179,0 19 1,-2 13-248,9-7 1,-1 4-1,0 4 1,1 4-701,3-3 0,0 4 0,0 3 0,1 1 0,1 2 0,2-1 433,3-4 1,2 1 0,0 1 0,1 0 0,2 0-1,0-1 1,2-2-41,-1 0 0,1 0 0,1-1 0,1-1 0,3-1 0,2-1-75,5 12 0,3 0 0,5-5 1,4-10-325,7-14 0,3-8 0,3-2 174,1 2 0,2-3 0,3-2 34,-1-3 1,3-2-1,1-1 1,-3-2 0,2-1-1,-2-1 1,1-1 0,9-1-1,-1 0 1,0-1 0</inkml:trace>
  <inkml:trace contextRef="#ctx0" brushRef="#br0" timeOffset="657">3359 4896 7533,'-34'-26'1529,"0"2"-4806,33-5 2063,1 13 945,9-15 0,6 0 539,7 5 280,2-8 1,4-1-461,-4 14 0,3 2-45,7-4 0,1 2-135,-4 4 0,1 3-45,-1 7 0,-1 8-450,-1 20 0,-3 9 405,-5-3 1,-2 4 59,-3-1 0,0 5 0,-1-3-105,1 7 0,-1-3 270,3-6 0,2-4-63,3-5 1,2-5 197,20-3-45,-14-19 0,-1-6-225,-3-5 0,-3-5 410,2-7 1,-2-4-321,-5 2 0,-1-1 0,-2 1 0,-2 0 0,-1 3 0,-1 1 0</inkml:trace>
  <inkml:trace contextRef="#ctx0" brushRef="#br0" timeOffset="1315">3868 4958 7533,'-35'-7'3058,"7"2"-2518,23 5-181,4 5-179,-10 2-180,9 5 450,-9 6-630,4 7 180,-5-4-90,5 2 90,2-16-539,5-1 89,0-6 0,11-6 90,-3-6-269,10-8 449,-6-4 0,1-1 360,-1 0 0,-5 6-180,4 1 359,-10 5-89,5 1 180,-1 5 0,-3-4-90,3 4-1,-5 0-179,0-4 90,0 10 0,0-5-270,0 1 90,-5 4-90,3-5-90,-9 6-180,4 0 270,-5 0 0,0 0 90,5 6-90,-4 0 180,9 7-180,-3-6 0,-1 4 0,5-5-90,-5 7 0,6-6 90,0 4-90,0-4 0,0 5 180,-5 0-180,-2 1 270,-6-1 0,-4 6 0,-3 7-90,-5 12-273,12-13 1,2 2 92,0 4 0,2 2 135,1-1 0,4 1-135,6 5 0,7-1 0,4-9 0,6-2-681,14 5 1,7-6 590,5-11 0,5-5-718,-8-2 0,3 0 1,-3-2 897,8-2 0,0-4 0,-13-1 0,1 0 0,-2-2 0,2-2 0,0 1 0</inkml:trace>
  <inkml:trace contextRef="#ctx0" brushRef="#br0" timeOffset="1582">4636 5156 7533,'-13'-27'1638,"-1"1"0,3-20 932,30 28-2300,18 4 90,2-3-1665,0 9 1,3 3 1304,-13 1 0,0 1 0,13 2 0,0 2 0,-14 3 0,-1-1 0</inkml:trace>
  <inkml:trace contextRef="#ctx0" brushRef="#br0" timeOffset="1898">5789 4760 7533,'6'-41'1092,"0"0"0,-4 0 0,3 9 1029,6 24-1222,-9-9-809,3 16 270,-10 7-450,3 18 180,-9 15 0,5-7 0,0 2-671,-1 1 0,0 0 401,-5 8 0,1 1-135,6 2 0,1 1 90,-2-1 1,1 1 89,4 0 0,2 0 135,6 0 0,3-2-45,0-6 0,6-2-135,17-1 0,6-5 135,-12-9 0,2-5-270,17-2 1,2-7-46,-7-6 0,-1-4 360,2-3 0,0-2 0,-1-2 0,-2-2 0,-8-1 0,-1 0 0</inkml:trace>
  <inkml:trace contextRef="#ctx0" brushRef="#br0" timeOffset="2114">5628 5094 7533,'-24'-20'1092,"-1"0"0,2 2 0,8 2 1119,20 4-1672,13 5-179,12-2 0,5 1-405,-2 6 0,3 1-884,0-4 0,4-1 0,-2 1 689,-4 2 0,-1 1 0,1 0-420,4-2 1,2 0-1,-1-1 60,1 1 1,0 0-1,-1 0 600,7-2 0,-1 0 0,-2-2 0,-4-2 0,-14 0 0,0 0 0</inkml:trace>
  <inkml:trace contextRef="#ctx0" brushRef="#br0" timeOffset="2331">6409 4276 7533,'-10'-30'1638,"-1"0"0,0-16 123,18 41-1401,17 21 269,7 11-224,0 9 0,-1 4-1406,-8-9 1,-1 2 1060,2 5 0,1 4 0,-2 0-604,-6-3 1,-1 1 0,-1 1 565,-1-1 1,0 2-1,0 1 1,-1 0-410,-2-4 1,-1 0-1,0 1 1,-1 0-1,-1 1 117,-2 1 0,0 0 0,-1 1 1,-1 0-1,-1-1-23,1 7 1,0 0 0,-2 0 0,-2-1 207,-4-2 0,-1 0 0,-3-2 0,0-2 1,-3 0-1,-1-2 0,-2-2 0,-6-4 0,0 0 1,1 0-1</inkml:trace>
  <inkml:trace contextRef="#ctx0" brushRef="#br0" timeOffset="3331">15656 14067 7533,'-7'-41'1349,"7"13"-1979,13 52 450,1 3 630,-2 16-1285,-6-14 1,-1 1 879,-4-3 0,-1 0 270,3 5 0,0 3-136,-2 1 1,-2 2 0,1-1-90,0 5 0,0 1-621,0 1 1,0 5-1,0 1 553,0-4 1,0 3 0,0-1-1,0-1-556,0-8 1,0-2 0,0 1 0,0 2 569,1 3 0,0 3 0,0 1 0,0-1 0,0-2 54,1 3 0,-1-1 0,1-2 0,0-2-537,2 6 0,0-3 1,1 1 378,-2-7 1,0 2-1,0-2 1,0-5-23,3 5 0,1-5 45,-4 4 0,0-4 553,3-3-418,-6 4 1291,-6-26-1291,0 8 2672,-1-34-5011,1-14 2249,6-9 0,0 11 0,0-1 0,0 4 0,0 1 0</inkml:trace>
  <inkml:trace contextRef="#ctx0" brushRef="#br0" timeOffset="3707">15768 14253 7533,'-2'-41'389,"0"0"1,0 0 0,0 0 0,-3-11 0,0 2-1,5 19-658,6 24-1,-6-4 629,0 9 91,-6-3 270,-12 10-540,-3 8-180,-3 6 135,6 2 0,1 5-625,1 4 0,-1 3 535,-8 8 0,0 1-994,6-3 0,0-3 859,0-7 0,2-2 0,4-1 1,1 0-69,-13 14-111,12 4-1,13-14 450,8-17-90,32-13 0,5-18-46,-11 8 1,1-1-513,5-6 1,0-2 467,0 5 0,2 2-180,3-1 0,2 1 90,-3 3 0,0 0-135,3 3 1,-2 0 44,-8 0 0,-3 0 426,-5 1 1,-3-3-158,-1-26-178,-25 11 781,-17-10 1,-8-4-513,-5 5 0,-5 0-606,7 5 1,-2-1 0,0 0 425,1 1 0,-1-1 0,2 3 0,-2-1 0,3 1 0,3 5 0,1-1 0</inkml:trace>
  <inkml:trace contextRef="#ctx0" brushRef="#br0" timeOffset="4331">15818 16187 7533,'-20'-24'1574,"0"0"0,-9-15-1394,23 56-180,6 3 270,-5 28-46,4-20 1,0 1-870,-4 9 1,-1 4 644,5 6 0,1 3 30,-4-11 0,0 1 0,1 2-98,3-4 1,1 2 0,1 0-1,-1-2 38,-1-2 0,0-1 0,1 1 30,4 10 0,3 3 0,3-10 90,3-13 0,3-4 0,9 6 0,4-4-90,5-13 0,4-6-495,4-2 1,2-3 374,-10-5 0,0-2 0,0 0-101,-1 1 0,0 1 0,-1-3 1,6-7-1,-1-2 0,-6 4 0,0-1 1</inkml:trace>
  <inkml:trace contextRef="#ctx0" brushRef="#br0" timeOffset="4525">15582 16720 7533,'-45'-18'655,"1"1"0,-1-1 1,8 4-1,1 0 0,11 1 566,14 1-861,40 6-360,0 3 0,4 1-883,1-1 0,4 1 0,2 0 703,-3-1 0,1 0 0,2-1 1,1 1-466,6 0 1,2 0 0,2 0-1,0 0 645,-4 0 0,2 1 0,0-1 0,0 1 0,-2-1 0,-4 1 0,-2 0 0,1-1 0,-1 1 0,0-1 0,3 1 0,-1-1 0,0 1 0,0-1 0,1 1 0</inkml:trace>
  <inkml:trace contextRef="#ctx0" brushRef="#br0" timeOffset="18998">7400 5231 7533,'-6'-33'-225,"0"-1"0,-7-12-405,-4 35 1,-14 22 1618,9-3-89,-18 15-271,25 2 1,-8 1-450,10-1-90,6-7 270,7-6-271,7-5-89,17-7-179,-4-18-1,16-13-1459,-22 4 1,-2-2 1163,13-6 205,-15 8 0,-2 3-449,-1 9 719,4-3 0,1 18 0,8 7 0</inkml:trace>
  <inkml:trace contextRef="#ctx0" brushRef="#br0" timeOffset="19331">8281 4338 7533,'5'-48'154,"0"-1"0,0 1 0,1-1 0,-2 7 1,2-1-1,-3 4 0,-5 9-424,-22-6 360,-15 17-655,10 10 1,-3 5 923,-3 7 1,1 5-45,-2 8 0,3 5-651,9 1 0,1 3 1,2 3 395,2 8 0,3 3 0,0 3-400,3-7 1,0 2 0,1 2 0,2 0 339,1 6 0,3 1 0,0 1 0,1 1-406,0-6 1,1 0 0,0 2-1,1 0 1,1 0 420,1-3 0,1 1 0,0 1 0,2 0 0,0-1 0,0 0-255,3 8 0,0 0 0,1-1 0,1 0 0,1 1 180,-2-6 0,1 2 0,1-1 0,0-1 0,0 0 0,0-4-121,3 7 0,0-4 0,1 0 0,0-1 136,-1 1 0,1-1 0,0-1 0,-1-1 38,1 0 0,-2-2 0,0 1-53,-1 0 0,0 1 0,-1 1 107,2 2 0,-2 1 0,-2-2-317,-6 7 0,-4-2 663,0-2 0,-6-6-888,-6-14 1,-5-6 494,-3-3 0,-2-7 0,-19-9 0,20-7 0,1 1 0</inkml:trace>
  <inkml:trace contextRef="#ctx0" brushRef="#br0" timeOffset="19499">7537 5379 7533,'7'-46'655,"0"0"0,1-1 1,3 5-1,2 1 0,7 8-338,6 15 0,7 6 0,0 0-1410,4-3 1,2 1 0,0 0 876,1 1 0,0 0 1,-1 1-265,-3-1 0,-1 0 1,-1 1-28,13-1 0,-3 2 507,-5-1 0,-2 0 0,-5 3 0,-1-1 0,-4-2 0,0-1 0</inkml:trace>
  <inkml:trace contextRef="#ctx0" brushRef="#br0" timeOffset="19751">8653 4227 7533,'-7'-34'659,"0"0"1,1 2 0,1 13-1560,0 36 900,-8 16-90,4-1 0,-1 3-292,-5 5 1,0 2 501,6-11 0,0 3 0,0 0-453,-3 4 1,0 1 0,1 1 302,2 1 0,3 0 0,0 2 30,-1 4 0,0 1 0,3-1-30,2-4 0,2-1 0,2-1 0,2-1 0,2 0 0,2-3-473,8 12 1,5-5 277,5-7 1,5-5-226,4-7 0,4-6 180,6-5 0,2-5 270,-13-6 0,0-3 0,-1-3 0,10-4 0,-2-4 0,-3-2 0,0 0 0</inkml:trace>
  <inkml:trace contextRef="#ctx0" brushRef="#br0" timeOffset="19965">9272 4338 7533,'-3'-30'1079,"-1"-1"0,-1 2-1348,5 56 269,-2 2 0,-2 4 314,-1 9 1,-2 3-978,-2 1 1,-2 3 752,3-10 0,0 2 0,0 0-1,1-1 1,0-1 0,1 1-90,0 2 0,1 0 0,4 0 0,4-4 0,2 0 0,3-3-142,6 11 1,5-5 96,13-10 0,4-5-585,1-3 1,2-5-271,7-9 1,0-4 899,-9 2 0,-2-3 0,2-8 0,-3-3 0,-9 0 0,0 0 0</inkml:trace>
  <inkml:trace contextRef="#ctx0" brushRef="#br0" timeOffset="20157">9012 4784 7533,'-35'-14'1484,"1"1"0,2-9-1664,64 22 180,-3 0 0,4 0-180,6-3 0,2 0-567,4 0 1,3-1 386,-11 1 0,0-1 0,1-1-409,3-1 0,1 0 0,-1 0 769,-6 2 0,0 0 0,-2-2 0,14-5 0,-3-1 0,-13 2 0,-1 1 0</inkml:trace>
  <inkml:trace contextRef="#ctx0" brushRef="#br0" timeOffset="20351">9619 4128 7533,'-14'-42'1439,"20"26"-1079,26 53-136,-6-10 1,4 4-1167,-6-4 0,1 2 1,1 0 1270,1 1 1,0 1 0,0 2-393,-5-3 1,-1 3-1,-1 1 1,-2 2-51,-1 4 1,-1 2-1,-3 0 1,-1 2-512,-1 3 1,-2 2 0,-2 0 0,-4 2 623,-3-6 0,-3 1 0,-2 1 0,-2-1 0,-1-3 0,-2 3 0,-3-2 0,-1-2 0,-1 1 0,-6 1 0,1-1 0,0 0 0,-1 1 0</inkml:trace>
  <inkml:trace contextRef="#ctx0" brushRef="#br0" timeOffset="32340">19313 12716 7533,'6'-33'-90,"0"-1"270,7 25-90,-1-7 89,1 14-179,5-3 180,-5 5-180,5 0-90,-5 5 180,-6 8-270,4 17 270,-10 14-90,4 2-463,-5 2 463,0-16 0,0 1-858,0-6 1,0 1 947,0 12 0,0 4 0,0-8 0,0 1 0,0 3-30,0 6 0,0 3 0,0 2-523,0-13 1,0 3 0,0 0 0,0 2 0,0-1 551,1 2 1,0 1 0,0 0 0,0 0 0,1 0-400,1 4 1,0 0 0,1 0 0,0-1 0,0-2 331,0 2 1,1-3-1,1 0 1,0-1-145,0-1 1,2-1 0,-1-1 0,2 0 61,2 8 0,1-1 0,1-2 120,-2-7 0,-1-2 0,2 1-128,-2-2 1,1 2-1,0 0 1,0-5 67,2 8 0,0-4-45,2 2 0,-1-2 90,-7-9 0,-1-1 119,7 14-344,-10-15 0,-1 1 915,-2 21-735,0-12 0,-6-9 0,-4-2 0,-11 7 0</inkml:trace>
  <inkml:trace contextRef="#ctx0" brushRef="#br1" timeOffset="36057">1599 2814 7570,'-2'-42'62,"0"1"1,0 0 0,-2-11 0,-4 9 21,-11 7-177,-6 24 181,-11 6-89,-3 17-45,15-3 1,-1 3-634,0 6 0,0 3 676,-5 7 1,0 1 92,1 3 0,0 2-90,5-6 0,-1 1 0,1 2-488,0 3 0,1 2 0,1 2 548,-2 3 0,2 2 0,-1 1-38,6-7 1,-1 1-1,2 0 1,0 2 22,0 2 0,2 2 0,0 1 0,2 0-630,0 2 1,2 0 0,1 1-1,1 1 603,2-7 0,1 1 0,0 0 0,1 1 0,1 0 18,0 3 0,1 1 0,1 0 0,1 0 0,0 0-379,1 0 0,1 1 1,1-1-1,-1 1 1,1 1 342,0-5 0,-1 0 0,1 1 0,0 0 0,1 1 0,1-1-128,0 2 0,2 1 0,0-1 0,1 1 0,0-1 0,-1 1 140,0-5 1,0-1 0,0 1 0,1-1 0,-1 1 0,1 1 0,-1 0-67,1 3 1,0 0 0,0 2 0,0-1 0,0 1 0,0-1 0,0 1 75,0-6 1,0 1-1,0-1 1,-1 0-1,1 1 1,0 0-1,-1 0 1,-1 0-23,0 0 0,0 1 0,-1 1 0,0-1 0,-1 0 0,1 1 0,0-1 0,-1 1-23,2 1 1,-1-1-1,1 1 1,-1 1-1,0-1 1,1 0 0,-2 0-1,1 0 34,-1-1 0,-1 0 0,1 0 1,-1 0-1,0-1 0,-1 1 1,1 0-1,0-1-63,-1 5 1,0 1 0,0-1-1,0 0 1,0 0 0,0-1-1,-1 1 26,1-2 0,0 0 1,0 0-1,0 0 1,0-1-1,-1 1 0,-1-2 26,0 5 0,-1 0 0,-1-1 0,0-1 0,-1 0 0,0-2 18,0 3 1,1-1 0,-2-1 0,0-1 0,-2-1-55,-1-3 0,0 0 0,-2-1 0,0-2 0,-2-1 126,-1-1 0,-1-1 0,-2-2 0,-1-2 30,-7 4 0,-1-3 0,-3-4 413,1-7 0,-1-2 0,-1-5-309,-18 1 1,0-10 0,4-12 0,1-7 45,-5-3 0,1-8 129,18-2 0,2-5 0,1-1-579,0-3 0,1-2 1,2-1 218,0-6 0,3-2 1,1 2-1,5 7 1,2 2-1,1 1 0,-3-15 1,0 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22:38.493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7363 5727 7533,'-14'-32'2069,"42"18"-1800,-8 15-89,13 12 0,3 10-650,-7 4 1,0 6-1,3 2 632,-6-9 0,2 1 0,2 0 0,2 1 0,2-1-631,-1-2 1,3 0 0,1 1 0,1-1 0,3 0 0,0-2 0,2-1 128,-5-5 0,2 0 0,0-1 1,2-1-1,1-1 0,0-1 1,1 0-1,0-1 0,1-1 98,-1-1 0,1-1 0,0 0 0,2-1 0,-1-1 1,1 0-1,1-2 0,-1 0 0,1-2 0,0 0 225,-1-2 1,-1-1 0,2-1-1,0-1 1,-1-1 0,2 0 0,-1-1-1,0 0 1,-1-1 0,1 0 0,-2 1-54,4-1 0,0-1 0,-1 1 0,1-2 0,-1 1 0,0-1 0,-1 0 0,0-1 0,0 0 1,-1-1 69,1 0 0,1-2 0,-1 0 0,0 0 0,0-1 0,-2 0 0,-1 0 0,-1 1 0,-3 1 0,6-1 0,-2 0 0,-2 0 0,-1 1 0,-2-1 0,-2 1 0,9-4 0,-2 0 0,-4 1 0,-7 1 0,-6 0 0,-1-1 0</inkml:trace>
  <inkml:trace contextRef="#ctx0" brushRef="#br0" timeOffset="481">7289 6049 7533,'-33'0'-90,"9"0"809,19 11-629,5 2 135,10 9 0,7 3-195,5 2 0,4 2 0,5 0-850,4-1 1,4 0 0,3 0 0,-3-1 395,-5-2 1,-1 0-1,1-1 1,3 0 363,-2-6 0,3 1 0,2-1 0,1-1 0,0-1 0,0-1-190,0-2 0,1-1 0,0-2 1,0 0-1,0 0 0,-2 0 286,3 1 0,-3 0 0,1 0 0,1-1 0,3 0-153,-5-2 0,2-1 1,3 0-1,0 0 1,1-1-1,1 0 1,-2 0-1,-1-2 207,3 1 0,-1-2 0,-1 0 0,1-1 0,0 0 0,1 0 0,2 1-81,-6-2 0,1 1 0,1-1 0,1 1 0,1-1 0,-1 0 0,1 1 0,-2-1 0,0 0 0,-2 0-156,9 1 1,-2 0 0,0 0 0,-1 0 0,-1 0 0,2-1 0,1 0 56,-2-2 0,3 0 0,1 0 0,0-1 0,-1 0 0,-3 0 1,-4 1-1,-4-1 60,11 2 0,-7-1 0,5 0 30,-9-1 0,6-1 0,1 0 0,0 0 0,-4 0 0,-5 0 0,3 1 0,-7 0 0,3-1 0,11-1 0,-1 0 0,1 0 0</inkml:trace>
  <inkml:trace contextRef="#ctx0" brushRef="#br0" timeOffset="902">7053 6693 7533,'-27'6'179,"-1"1"1,6 12 0,11 7-1273,26 4 1,16 4 0,-2 0 80,-6 6 1,4 1 1029,0-11 0,8 3 0,2 0 0,-1-2 0,-5-4-557,4 5 0,1-3 471,-5-6 1,3 0 0,1 1 0,-1-1 85,3 4 1,-1-1 0,5-1-55,-1-6 0,3 1 0,4-1 0,2-1 0,1 1 23,-7-4 0,0 1 0,2-1 1,1 1-1,2-2 0,1 0 0,1-1-90,-7-3 0,1-1 0,3-1 1,0 0-1,1 0 0,-1-1 0,1 0 1,-2-1-1,-1 0 0,-2 1 128,6 0 1,-3 0 0,-1 0 0,0-1 0,0 0-1,1-2 1,2-1 24,-2-2 0,3-1 0,2-1 0,0-1 0,0-1 0,-1 0 0,-3 0 0,-3 0 0,-5 0 118,7 0 0,-8-1 0,0-1 0,6 1-233,-2-1 1,7 0 0,2 0 0,2-1 0,-2 1-1,-4 0 1,-6 0 164,9-2 1,-6 0 0,3 1-101,-4 3 0,5-1 0,1 1 0,-2 0 0,-8-1 0,8-5 0,-4 0 0,-8 2 0,0 1 0,1-1 0</inkml:trace>
  <inkml:trace contextRef="#ctx0" brushRef="#br0" timeOffset="1251">7561 7251 7982,'23'37'108,"0"1"0,0-1 0,0 1 0,0-1 0,1-1 0,2 0 0,0 0 0,3 0 0,0-1 0,4 0-186,1-2 1,3 0 0,2 0 0,2-1 0,-1 0 0,0-2 0,-3 0-470,-2-1 1,-1-2 0,-1 1 0,0-2 0,1-1 0,4 0 319,1-3 0,3 1 1,1-2-1,1 0 1,1-1-1,0-2 0,0-2 124,-1-1 0,-1-3 0,0-1 1,1-1-1,1 0 0,1 0 1,2 1-132,-6-1 1,2 1-1,1 0 1,2 0-1,0 0 1,0 0-1,0 0 1,-1-1-1,-1 0 1,-1 0 233,3 0 0,-1 0 0,-1-1 0,0 0 0,-1-1 0,0 1 0,0-1 0,0 1 0,6 0 0,1 0 0,0-1 0,-1 1 0,-2-1 0,-3 0 0,-3-2 0,-3 1 0,0-1 0,0 0 0,-1 0 0</inkml:trace>
  <inkml:trace contextRef="#ctx0" brushRef="#br0" timeOffset="2467">10550 13150 7533,'-23'-28'-210,"0"0"0,6 3 0,4 0-240,7-4 1,6-1 359,7 1 0,4 0 225,1-6 0,2 1 359,2 5 1,0 2 1034,9-11-629,-13 32-361,-28 30-629,-2-2 0,-3 2-180,-9 4 1,-3 0-496,-2 1 1,1-3 108,4-6 1,3-1-1,-10 11 1,14-12 0</inkml:trace>
  <inkml:trace contextRef="#ctx0" brushRef="#br0" timeOffset="3467">10314 11576 7533,'-10'-28'-585,"1"-1"0,-9-15 585,11 20 0,-10 2 180,14 13 270,-19-20-90,20 9-90,-9 0-1,11-2-89,11 19-539,2-8 179,12 17 629,-5 17 46,-13 0 0,-2 4-196,-2 5 1,-1 5 0,-2 3-610,0 2 1,-1 3 0,-1 3 0,0 1 294,0-7 0,0 1 0,0 2 0,0 1 0,-1 1 0,2-1-330,-1-4 0,1 2 0,0 0 1,0 0-1,0 0 0,0-1 1,-1 0 299,1 5 0,-1 0 0,0-1 0,0 0 0,0-2 0,0-3 0,1 5 0,-1-3 0,1-2 0,0 0 0,-1-2 0,1 1 0,0-2 0,-2-6-392,-3-1 0,-1-3 437,4 8 0,0-1 0,-3-3 0,6-26 0</inkml:trace>
  <inkml:trace contextRef="#ctx0" brushRef="#br0" timeOffset="4550">10153 11315 7533,'-25'-5'359,"0"-2"361,0-5-450,6 5 270,6 2-630,8 10 360,10 13-270,-3-3-180,14 14 90,-7-15-270,14 15 180,-9-14-360,15 14 450,-14-21 90,19 8-90,-18-14 360,24 3-360,-24-10 360,30-13-90,-30 3-90,2-8 0,-1 0 180,-9 6-135,-1-9 0,-3 1-135,-10 8 269,-23-17-358,12 25 44,-16 2 0,-2 3-45,9 10-90,-12 4 0,1 3 90,13 9-135,-1 7 0,4 0 45,13-4 45,3 4 0,4-2 45,14-10 90,8-4 0,5-3 0,11-4-401,-8-5 1,1-2 0,13-5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23:27.724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27544 3632 7533,'-18'-31'539,"-1"0"-359,-6 5 0,-5 8-180,4 12-135,-1 10 0,-4 3-90,-10 2 1,-5 1-208,11-1 0,-3 0 0,-2 1 1,-1 0 449,1-1 0,-1 0 0,-2 1 0,-1 0 0,0 1-146,2-1 0,-1 1 0,0 0 0,-2 1 0,1 0 0,-1 0 179,4-1 1,0 0-1,-1 1 1,0 0-1,0 1 1,0 0-1,1 1 26,-2 2 0,1 0 0,-1 2 0,1 0 0,0 0 1,1 0-1,0 1-460,-5 3 0,1 0 0,0 0 0,1 1 1,1-1-1,3 0 401,2 0 0,2-1 0,2 0 0,-1 1 0,0 3-3,0 1 0,-1 2 0,-1 2 0,1 0 0,2 1 0,1 0-222,1 2 0,3-1 1,0 1-1,1 2 1,-3 2 193,3-4 0,-2 3 0,0 1 0,0 1 0,0 0 1,1 2-1,1-1-26,3 2 1,0 1-1,0 0 1,2 1-1,1 0 1,1-2-1,1-2 21,0 1 0,1-2 0,2 0 0,0 0 0,1 2 3,2-1 0,0 2 0,1 1 0,1-1 0,2 1 0,0-2-22,2 1 1,2-2 0,2 0-1,-1 1 1,1 2 36,-1 0 0,0 1 0,0 2 0,0 0 0,1 1 0,1 0 0,2-2 0,0 2 0,1 1 0,0-1 0,1 0 0,0-2 0,-1-3 0,1 3 0,1-4 0,-1 0 0,2 0 0,0 1 0,2 1 0,0 2 0,1 0 0,1 0 0,1-1 0,1-2 0,1 0 0,2-2 0,0-1 0,1 1 0,1 2 0,0 3 0,0 1 0,1 1 0,1 1 0,1 0 0,1 0-101,1-5 1,0 1-1,2 0 1,1 0-1,-1-2 1,0 0 0,-2-2 100,2 3 0,-2-3 0,1 0 0,0-1 0,2 1 0,0-3 0,1 1 0,1 0 0,1 0 0,0-1 0,-1-2 72,2 1 1,-1-3 0,0 0 0,2 0 0,1 1-103,1 1 0,1 1 0,1 0 0,1 0 0,1 1 0,1-2 4,-3-2 0,2-1 1,1 0-1,0 0 1,0 0-1,-1-2 0,-2-2 62,3 4 0,-2-2 0,-1-2 0,2 0 0,2 0-36,3-1 0,3 1 0,1-1 0,1-1 0,-1-2 0,-2-1 45,4 1 0,-2-3 0,0-1 0,5 1-7,-10-4 1,4 1-1,1-1 1,2 1 0,-2-1-1,0-1 1,-4-1-39,9 2 0,-3-1 0,0-1 0,3-2 15,-7-2 0,4-2 0,2 0 0,-2 0 0,-3-2 0,-5 0-15,-1-1 0,-4 0 0,2-2 0,14 1 0,6-1 0,-1 0 0,-8 0 0,-4 0 0,0-1 0,-2-1 0,6-2 0,3 0 0,1 0 0,-3-2 0,4-1 0,-3-2 0,2 0 0,3-1 0,-11 0 0,2 1 0,2-2 0,1 1 0,0-2 0,-1 0 0,-1-1 0,0 1 0,-1-2 0,0 0 0,-1 0 0,1-2 0,-1 0 0,1-1-12,0-2 0,0-1 0,-1-1 1,1-1-1,-1 0 0,0-1 0,0 1-1,-1-1 0,0 1 0,-1-1 1,0 0-1,0-1 0,0-1 0,-1-1 13,0-1 0,0-1 0,0-1 0,-1-1 0,0 0 0,-1 0 0,0-1 12,0-1 1,0-2 0,0 0 0,-1 0 0,-1 0 0,-1 1 0,-2 2 5,2-2 0,-2 3 0,-2 0 0,0-2 0,1-1 27,0-4 0,2-2 0,0-3 0,-1 2 0,-3 3 0,-5 4 0,6-6 0,-1 0-63,-3 3 0,4-5 0,2-3 0,-1-1 0,-3 1 6,-7 5 0,-1 1 0,-1-1 0,-1-1 1,2-2 11,2-2 0,2-2 0,0-1 0,0-1 0,-1 1 0,-3 2 18,-1 1 0,-2 2 0,0 1 0,-2-1 0,1-2 11,-1 1 1,-1-2 0,1-1 0,-2 0 0,-1 1 0,-2 1 15,-2-9 0,-4 2 0,0-1 0,0-2-45,2 8 0,0-1 0,1-2 0,-1 0 0,0 1 0,-2 3 0,-1 0 0,-2 0 0,0 2 0,0 1 0,0 1 22,1-4 1,2 1 0,-2 1-1,-2 1 23,-4 1 0,-1 1 0,-2-1 0,-1-1-58,1 0 0,-1-2 1,0-1-1,-2-1 1,-1-1 12,0 5 0,0 0 0,-2-2 0,0 0 0,-1-1 0,-1 0 0,-1 1-45,1 1 0,-2 0 0,0-1 0,-1 1 0,-1-1 0,0 1 0,-1 0 0,-1 1-90,0 0 0,-2 0 0,0 0 0,-1 1 0,-1 0 0,1 2 0,1 0 0,0 2 105,-2-2 0,1 1 0,1 2 0,-1 1 0,-1-1 0,-1-1 4,-1 2 0,0-2 1,-2 1-1,0-1 1,0 1-1,-1 1 0,1 2 13,-2-1 1,1 2 0,0 1 0,-1 0 0,-2 0 0,0-1 24,-3 0 1,-1-2 0,-1 0 0,-2 0 0,1 1 0,1 0 0,2 2 2,1 0 0,1 2 0,1 0 0,0 0 0,-2 2 0,-1 0 10,-1 1 1,-2 1 0,-1 0 0,0 0-1,0 3 1,1 1 0,1 2-98,-2 1 0,2 4 0,0 1 0,1 0 0,-2-1 36,0-2 0,0 0 0,-1-1 0,-1 2 0,-3 2 36,2 4 0,-5 2 0,-2 2 0,0 1 0,1 0 0,3 2 0,6 0 0,-12 2 0,7 2 0,-4 2 0,7-1 0,0 0 0,1 1 0,-1-1 0,1 0 0,-1 0 0</inkml:trace>
  <inkml:trace contextRef="#ctx0" brushRef="#br0" timeOffset="753">24669 5417 7533,'16'22'0,"1"1"0,4 3 0,3 2 0,-1-2-698,-5-4 1,2 1 831,7 6 1,7 5 0,1 0 0,-5-4-627,4 1 1,1 0 455,-1-4 0,6 4 0,3 2 0,-2-2 0,-5-4-188,-6-5 1,-4-3-1,6 2 254,4 0 0,6 4 0,3 1 0,2 0 0,-4-2 0,-5-3-439,2 1 0,-5-4 1,6 2 433,-5-2 1,6 1 0,4 1-1,1 1 1,-1-1 0,-2-1 0,-6-3-263,0-1 1,-5-3-1,0 1 1,6 1 247,-1-1 0,5 2 0,4 1 1,2 1-1,0 0 0,-2-2 0,-3-1 1,-5-2-174,3 0 0,-6-2 1,0-1-1,7 2 172,-6-2 0,5 2 0,4 0 0,2 2 0,1-1 0,0 0 0,-3-2 0,-2 0 0,-6-2-33,9 0 1,-6-2 0,-1 0-1,8 0 13,-8 0 0,6 0 0,2 1 0,4 1 0,0-1 0,-1 0 0,-1-1 0,-4-1 0,-5 0-134,11-1 1,-7-2 0,1-1 0,6 1 133,-9 0 0,5 0 0,4 1 0,2-1 0,1 0 0,-1 0 0,-2 0 0,-4-1 0,-6 0 10,9-2 0,-8 0 0,0 0 0,8-2-10,-11 2 0,6-2 0,3 1 0,2-1 0,1 0 0,-1 0 0,-2 1 0,-4-1 0,-6 0 10,7-1 0,-7 1 0,0-1 0,5-2 0,-5 1 0,5-2 0,3 0 0,1-1 0,0 0 0,-2 0 0,-4 1 0,-5 1 0,12-3 0,-8 2 0,6-2 0,-6 0 0,6-1 0,2-2 0,0 1 0,-4-1 0,-8 3 0,12-6 0,-4 1 0,-6 2 0,5 0 0,-1 0 0,-8 1 0,-3-2 0,-3 0 0,7-2 0,0 0 0</inkml:trace>
  <inkml:trace contextRef="#ctx0" brushRef="#br0" timeOffset="1403">28239 3346 7533,'-36'10'562,"1"0"0,0-1 0,-16 3 0,9 4-754,28 3 0,2 5 162,-5 6 0,-1 4 0,2-1-444,4 0 0,-1 3 294,0-3 0,-4 5 0,-1 2 0,1 0 1,2-6-254,-1 10 0,-1 3 343,3-11 0,-5 7 0,-1 3 0,-1 1 0,1 0 1,1-4-516,2-3 0,1-2 0,0-1 1,0 1-1,-1 1 620,0-2 0,1 0 0,-2 1 0,1 0 0,0 1 0,0 1 0,-2 6 0,-1 2 0,1 0 0,0 0 0,1-3 0,3-5-123,-3 5 1,2-6-1,-1 7 223,3-7 1,-1 6 0,-1 3 0,0 2-1,1-2 1,0-2 0,2-7-227,-3 9 1,2-6 0,-1 7 150,4-13 0,0 5 0,-1 4 0,0 2 0,-1 2 0,1 0 0,0-1 0,1-2 0,1-3-211,0 6 0,1-3 0,1-1 0,1 0 1,-1 1-1,-1 1 183,1-1 1,-2 1 0,1 0 0,0 1 0,0 1 0,1 0 0,1 0-47,1-4 0,2 2 0,-1 2 1,2-1-1,-1-1 0,2-2 1,-1-3-1,1-3 157,-1 4 0,1-6 0,1-1 1,0 8-124,1-4 0,0 5 0,1 5 0,1 1 0,0 0 0,0-2 0,0-4 0,0-4-23,1 2 1,0-6-1,1 0 1,1 6 22,0-3 0,2 4 0,0 4 0,1 2 0,0 0 0,0-2 0,0-4 0,-1-5 0,2 3 0,-1-5 0,1-1 0,2 6-12,-1-5 1,2 5 0,0 3 0,1 2-1,1-1 1,-1-2 0,-1-2 0,0-6 41,5 12 0,-1-6 0,3 7-64,-4-12 0,2 4 0,1 5 1,2 1-1,0 0 0,0-1 1,0-2-1,-1-5-20,4 2 0,0-4 0,0-1 0,0-1 0,1 3-177,-2 0 0,1 2 1,0 1-1,0-1 1,1-1-1,0-3 231,4 1 0,1 0 0,0-3 0,-1-2 0,-1-4 0,1-1 0,-2-3 0,1 0 0,7 8 0,0-1 0,0 1 0</inkml:trace>
  <inkml:trace contextRef="#ctx0" brushRef="#br0" timeOffset="4386">27768 6210 7533,'-14'0'90,"-3"0"179,10 0-179,-5 0 180,0 0-180,-1 5 180,6-3-90,13 9 0,2-10-90,21 5-360,8-12 360,-8-1-180,17-5 90,-37 5 450,13-10-450,-15 15 180,-5-15-90,-4 16 269,-27-5-269,13 12 270,-30 6-270,30 2 0,-24 15-180,30-20-90,-6 19 180,16-20 0,16 10-90,-6-11-449,30-2 449,-24-10-720,19-2 630,-27 0 180,8-4 0,-14 4 0,3-5 0</inkml:trace>
  <inkml:trace contextRef="#ctx0" brushRef="#br0" timeOffset="4802">27892 6321 7353,'-38'-26'2159,"12"8"-1710,-14 7-269,24 4 0,-8-1 0,-3-2-983,-19-9 893,7 4 0,-2 0-1729,8 2 1,0 0 1681,-5-5 0,-1 0 46,-3-1 1,0 1-168,9-1 0,-3-1 100,1 3 1,-5-1-1,0 0 1,5 1-68,-2-2 0,2-1 15,-3 0 0,-3-2 0,4 1-150,6 2 0,2 1 95,6 4 1,-1 0-861,-9-7 1,2 2 944,2 10 0,-5-2 0,21 18 0</inkml:trace>
  <inkml:trace contextRef="#ctx0" brushRef="#br0" timeOffset="7372">10835 6135 0,'-43'-5'0,"4"-2"1692,2 0-1512,7 2 1859,11 5-1410,17 0 771,38 11-1265,6-5 0,8 1-225,-14 1 0,1 1 0,3 1 0,3-1 282,-5-2 0,2-1 1,1 1-1,2-1 1,1 0-1,0 1-218,-1-1 0,1 1 1,0-1-1,1 1 1,1-1-1,0 0 0,0 0-228,-2-2 1,0 1 0,1-1 0,0 0 0,0 0 0,0-2 0,0 0 0,0-1 286,1-2 1,-1 0 0,0-1 0,1-1 0,-1-1-1,0-1 1,-1 0 0,0-2 94,4-1 1,-1 0-1,1-2 1,-2 0-1,0-2 1,-2-2 0,0-1-162,1-3 1,-1-1-1,-2-3 1,-1-1-1,0-1 1,-3-2 62,-1-1 0,-1-1 0,-1-3 0,-2 0 0,-1-2 0,-4 0-102,2-7 0,-3-1 0,-2-1 0,-3-2 0,-2-1-18,-5 5 0,-2-1 0,-2 0 0,-2-2 0,-1 1 0,-1-1 15,0 0 0,-2 0 0,-1-1 0,-2 0 0,-2 1 1,-1-1-91,-3-1 1,-1 1-1,-3-1 1,-1 0-1,-1 1 1,-2 1 164,-2 0 0,0 0 0,-3 1 0,-1 1 0,-2 0 0,-2 2 30,-2 1 0,-2 0 0,-2 2 0,-2 1 0,-1 1 0,-3 1-43,1 5 0,-2 0 0,-2 1 0,-1 2 1,-2 0-1,0 2 0,-1 2 24,2 2 0,-2 2 0,0 1 1,-2 1-1,0 1 0,0 1 1,-1 0-1,0 1-47,-2 1 0,-1 0 0,0 1 1,-1 1-1,-1 1 0,1 0 0,-1 2 1,0 0 35,3 2 0,0 0 0,0 1 0,-1 1 0,0 0 0,0 1 0,0 1 0,0 2 0,1 0-4,0 2 1,1 1 0,-1 0 0,1 2 0,0 1-1,0 0 1,0 1 0,1 1 0,0 0 3,-3 2 0,0 0 0,1 1 0,-1 1 0,2 0 0,0 2 0,1 1 0,0 1 0,3 0 0,0 1 0,0 1 0,2 1 0,0 1 0,1 2 0,3 0 0,1 1-48,-5 8 0,2 2 0,3 1 1,2 2-1,2 1 0,2 1 48,4-2 0,2 1 0,3 2 0,1 0 0,3 1 0,3 2 25,3-3 1,3 1 0,2 1 0,2 1-1,1 0 1,2 0 0,2-1-26,2 1 0,2 0 0,2 0 0,1 0 0,2 0 0,0 0 0,1-1 0,0 1 0,1 0 0,1-1 0,1 0 0,0 0 0,2-1 0,0 0-52,0-3 1,1 1 0,1-1-1,1-1 1,0 0 0,1-2-1,0-1 72,2 2 1,1-1 0,1-1 0,0-2 0,2-2 0,2-3-21,6 2 0,1-3 0,3-3 0,2-3 0,3-3-90,-4-6 0,2-3 0,3-2 0,1-2 0,-1-2 0,0 0 0,-3-1 63,6 0 0,-2-1 1,-1-2-1,1-2 1,2-1-1,-2-1 1,3-2-1,0-1 1,0-1-1,-3 0 0,-5 0 1,-5-1-1,1 1 1,-1-1-1,0 0 1</inkml:trace>
  <inkml:trace contextRef="#ctx0" brushRef="#br0" timeOffset="16869">16363 4103 7533,'-19'-18'0,"1"4"-90,6-4 719,-17-5 181,12 2-630,-12 2 90,17 8 89,-1 11-179,-4 0 0,-8 5-90,-1 13-135,5-1 0,0 3-307,1 7 1,2 3 396,-5 7 0,1 0-513,3-5 1,1 1 497,3 3 0,1 5 0,2-2-593,0 2 0,2 2 533,0-2 0,1 3 0,4-3 30,8 5 0,5-4-90,4-5 0,3-5-64,1-5 1,6-6 153,14-5 0,4-7-135,-4-1 0,1-3 16,12-3 0,1-4 119,-3-7 0,-1-6-45,-4-4 0,-3-6 45,-13 5 0,-1-3 0,-2-3-30,-2-3 0,-2-3 0,-2 1-864,3-6 1,-3 1 848,-4-2 1,-2-1-91,-4-2 0,-2-1-30,-3 1 1,-3-3 74,-1 4 0,-2-2 0,-2 2 90,-6-7 0,-2 2-45,-1 2 0,-2 3 45,-6 4 0,-1 5-1629,-10-4 1584,11 13 1,-3 4 88,0 12 1,-1 5-842,-15 1 842,16 4 0,-1 4 705,-1 8 1,2 4-661,8-1 0,0 2 90,-6 2 0,1 3 45,9 6 0,3 1-180,1-9 0,1 0-45,1 9 0,4 0 134,7-1 1,5-3-876,7 12 696,0-13 0,6-3 90,7-8 0,3-3 0,-7 0 0,2-1-135,11 0 0,3-3 493,2-5 1,0-3-764,-5 1 1,0-1 134,9-3 0,-1-3 225,-10 1 0,-2-1 0,-2-4 0,0-2 0,0 1 0,0-1 0</inkml:trace>
  <inkml:trace contextRef="#ctx0" brushRef="#br0" timeOffset="17405">17689 4065 7533,'-7'-26'719,"1"-1"1,-3-2-1,1 7-539,1 14 180,-11-9-180,-1 16-180,0-5 270,-11 13 0,-2 8-180,9 0 0,0 3-127,-4 0 1,-3 3 0,3 2-24,4 4 0,3 3 0,1-2 60,-2 5 0,2 2 0,5-1 0,2 4 0,4-5 161,1 12-206,18 2 0,5-3 135,4-12-90,5-10 0,9 0 0,-2-3-362,-9-7 0,0-2 2,8 1 0,4-1 0,-1-2-743,4-3 0,-1-3 1103,8 1 0,-1 0 0,-6-3 0,-1 0 0,-4 0 0,1 0 0</inkml:trace>
  <inkml:trace contextRef="#ctx0" brushRef="#br0" timeOffset="17601">17392 4350 7533,'-34'-10'1529,"0"0"0,-17-7-1349,51 17-270,13 0 270,17 0 0,19 0-757,-12-2 1,1-1 666,-6 2 0,2 0-540,7-3 0,4-2 1,-4 0 101,-6 2 0,-1 0 0,2-2 0,4 0 1,-5 0-1,-4 0 0,0 0 0</inkml:trace>
  <inkml:trace contextRef="#ctx0" brushRef="#br0" timeOffset="18153">18991 3532 7533,'-13'-44'599,"1"0"1,-1 6 0,-4 9-870,-31 23-514,17 6 1,-1 0 918,-8 0 0,-1 0 0,-3 3 0,1 0-46,4-1 1,2 3 408,-1 2 1,3 3-320,-5 15 108,28 13-377,32 6 90,2-10 0,0 3-270,-3 5 0,-5 5-790,-5-2 0,-3 4 1,-3-3 1059,-4 3 0,-5 0-30,2 1 0,-2 3 0,-3-8-844,-3-14 1,-1-2 963,3 17 0,1 1-379,-3-7 0,1-1 379,6-6 0,1 1 30,-1 6 0,-2 3 0,3-3-30,2-6 0,2-2-90,-1 12 0,2 0 180,4-13 0,3-2-101,3-3 1,3 0 145,0 5 0,3 0 1053,8-2 0,4-3-1458,1-7 1,3-5-136,11-5 0,-1-6 315,-12-3 0,-1-3-675,1-5 1,-4-2 674,-2-2 0,4 0 0,3-1 0</inkml:trace>
  <inkml:trace contextRef="#ctx0" brushRef="#br0" timeOffset="19653">19102 3830 9062,'-22'38'341,"0"0"1,0 0 0,2 4 0,2 0 0,9 1-342,11-1 0,8 0 0,6-4-226,2-2 1,6-2 0,4-11 135,8-13 0,4-10 0,-2-7 60,-5-7 0,-4-6 1,-4-6-1,-2-8 0,-6-5 0,-10-2-60,-16-1 0,-11-2 0,-5 5 90,0 4 0,-5 4 0,-2 7 224,-13 6 1,0 10-225,11 7 0,8 9 0,19 16 0,9 6 0,12 14 0</inkml:trace>
  <inkml:trace contextRef="#ctx0" brushRef="#br0" timeOffset="19903">19846 4574 7533,'-3'-29'764,"-1"1"1,10-22 674,30 19-1169,-11 13 0,15 13-450,-28 21-3097,0-1 2122,-5 15 1585,-1 17-610,-12-16 90,4-6 0,-3 2-495,-5-3 1,-3 0 535,-2 5 0,-2 0 1,1 0-1,-1 0 1,-1-2-1,0-1 1</inkml:trace>
  <inkml:trace contextRef="#ctx0" brushRef="#br0" timeOffset="20285">20702 3954 7353,'0'-21'1889,"0"-1"-180,-5 26-360,3 20-4626,-3-1 2392,5 19 1065,0 4-213,6-8 1,4 4-808,0-8 1,1 1 0,0 0 839,5 12 0,2-4 0,3-7 0,0-7 0,4-5 0</inkml:trace>
  <inkml:trace contextRef="#ctx0" brushRef="#br0" timeOffset="20519">21036 3917 7533,'-26'-13'809,"8"1"-539,7-1-270,9 7 540,-3 0 89,5 17 1,0 3-270,0 5-90,6 21-180,0 0-360,0-9 0,1 0 270,-1-5 0,0-1 0,1 23-315,1-20 0,1-2-225,-1 10 450,0-13 0,2 0 90,13 14 0,-2-10 0,9 9 0</inkml:trace>
  <inkml:trace contextRef="#ctx0" brushRef="#br0" timeOffset="20753">20566 3991 7533,'-31'-17'539,"1"0"1,3-1 0,9 2 1169,18 10-1349,7-1-91,5 1 91,22 1-450,9 2 0,4-1 180,-10-2 0,0-1-533,-2 5 0,1 0 1,-1 0 442,14-1 0,-4 0-377,-13 0 1,0 1-1,1 1 1,2 1-1,-2-1 1,1-1 0,0-1-1</inkml:trace>
  <inkml:trace contextRef="#ctx0" brushRef="#br0" timeOffset="22555">21321 3248 7533,'-19'-7'270,"-4"-4"-91,14 4 181,-2 0-180,6 1 0,3 1 0,-3 4 450,21-11-181,27 6-449,-7-3 0,4-1 30,-6 5 0,1 1 0,2 0-111,2-1 1,1 1 0,-1 0 110,-2 2 0,0 0 0,-3 1 149,6 1 1,-4 0-90,5 0 180,-35 5 0,-19 19-3547,5-8 3332,-3 13 197,5-5-252,5-9 0,-4 14 89,5 1 1,0-3-269,0 9 268,5 11-134,1-9 1,0 4 73,2 0 1,1 4 0,-1 2-255,-2-10 1,-1 2 0,0 1 0,1 2 0,-2-1 224,2 6 0,-1 0 0,0 2 0,0-1 0,-1 1-15,-1-6 0,-1 0 0,0 1 0,0-1 0,0 0 0,0-2 69,0 4 0,1 0 0,-1-2 0,0 0 0,0-3 68,-2 0 0,0 0 0,0-4 0,1-2 58,2 11 0,0-8 2855,-3-8-2945,0-19-360,0-11-1259,0 0 2877,5 0-1438,-4 0 182,5 0-2,-6 0 180,5 0-270,-3 0 0,3 6 0,-5-5 0,0 4 0,6-5 0,-5 0 90,5 0 629,-6 6-179,0-4-1170,-6 3-90,-19 1 1,-6-1 719,-16 4 0,13-1 0,-6 2 0,2 0 0,-6 4 0,-1-1 0</inkml:trace>
  <inkml:trace contextRef="#ctx0" brushRef="#br0" timeOffset="25102">5801 11539 7533,'-31'-13'180,"0"-5"359,6-12-179,12-14-180,2 10 0,10 0 0,2 0-90,-1 3 0,0-14 0,0-3-298,-1 23 1,2-1 237,0-15 0,1-7 0,0 5-75,-1 9 0,0-1-45,0-4 0,0-7 0,1 0 1,-1 5-273,-1-3 0,0 0 272,0 6 0,-1-6 0,-1-3 0,1 2 1,0 5-340,-1 2 1,0 4 0,-1-5 398,0-1 0,-1-6 0,0-4 0,-1 0 0,1 2 0,0 6-377,-1-4 0,1 4 1,-2-6 380,1 8 0,0-5 1,-2-4-1,1-1 0,0 0 1,0 4-1,1 4 26,0-1 0,1 6 0,1-1 0,-1-5 25,0 3 1,0-5 0,1-3 0,-1-1-1,1 1 1,0 4 0,0 4 34,1-10 0,0 5 0,1-4-75,0 9 0,1-4 0,0-2 0,0 1 0,1 3 0,-1 5 60,0-12 0,0 1-45,0 1 0,0-7 0,0 1 0,0 7 0,0 5 0,0-1 0,-1 5 0,1-7 0,0-2 0,0-1 0,1 4-570,1-1 1,1 3 0,0 0 0,0-1 569,-2-3 0,1 1 0,-1-1 0,3-2-72,1 4 0,3-4 0,0 1 0,-1 2 0,-1 7 129,0-7 1,-1 1-126,2 2 1,1-6 0,0 1 0,-3 8 359,-4 7 1,-1 3-323,1-8 0,0-4 0,-3 7 941,-5-6-866,2 4 0,-2 1 3205,-5 12-3160,-6-18 608,9 25-429,-7-8-89,15 16 0,-5 1-360,6 6 90,0 0 0,6 0 90,-5 0 0,10 11-90,-10 3 180,10 22 0,-15 3-90,8-6 135,-10-8 0,-4 1-3347,-4 14 3392,-5-1-76,3-6 1,-3 2-60,-2-3 0,-2 1-15,4-3 0,0 3 0,-1-1 0,1-4 0,-1 0 0,3-2-30,0 4 0,2-5 90,-7 4-2338,32-22 2248,-8-1 89,27-12 1,-13 5-160,7-4 1,5-1-470,18-1 494,-5 3 0,4 1 0,-1 5 0,0 2-669,-4-4 1,-3 2 713,-5 4 0,-3-1 1787,18-5-1248,-25 0 2359,-10-16-2448,-31-16-360,-3-2 45,-3 2 0,-1 0 3141,2 2-3398,1-7 0,0 0-1428,2 5 1550,8 0 0,2 1 0,5 9 0,0-7 0</inkml:trace>
  <inkml:trace contextRef="#ctx0" brushRef="#br0" timeOffset="26969">5913 11662 7533,'0'-31'809,"0"6"-989,-6 13 90,0 6 180,-7 6 0,1 0 0,-1 0-270,-5 0 360,-1-5 90,-17 3-90,3-3-90,-4 10 0,12 8 0,13 6-90,17 22 90,13-13 0,6 1-60,-3-2 0,2 3 0,3 0-240,2-2 1,2 1 0,2 1 0,1 0 245,-5-4 0,2 2 0,0-1 0,1 1 0,0 0-263,2 3 1,0 0 0,1 0 0,0 0 0,1 1 226,-4-4 0,0-1 0,1 1 0,0 0 0,0 0 0,0 0-246,2 0 1,1 0 0,0 0 0,0 0 0,0 0 0,1 0 215,1 0 0,0 0 0,0 0 0,1 0 0,0 0 0,0 0 30,3 0 0,0 0 0,1 0 0,0 0 0,-1-1 0,0 0 15,-2 0 0,0-1 0,0 0 0,-1 0 0,0-1 0,0 1 45,0-1 0,0 0 0,-1 0 0,0-1 0,0 1 0,-2 0-171,3 2 1,-1 0 0,0 1 0,-2-1 0,0 0 155,5 4 0,0 0 0,-2 0 0,-1 0-23,-5-4 1,-1 0-1,-1 0 1,-1-2 174,4 3 0,-2 0 0,-1-3-242,6 5 0,-3-5 1110,10 0-705,-20-14 1748,-16-17-2288,-2 0 1137,-5-7-1407,0 7 708,0-11 12,0 9-180,-11-21-180,-13 8-45,0 3 0,-2 0 135,-15-2-45,5 5 0,-3 1 0,-3 1 0,-3 1-127,7 3 1,-3 0 0,-1 1 201,-4 0 0,0 2 0,0 0-30,7 2 0,1 0 0,2 1 0,-9 3 0,5 0 270,-10 0 90,25-5-360,14-2 90,11-11 0,17-12 154,15-9-334,-5 17 0,2 0 45,-6 6 0,1 1 45,7-3 0,1 1 0,2 4 0,0 0 0,5-6 0,0 1 90,4 4 0,-4 1 90,5-4-90,-22 11 89,-33 17 1,-3 3-90,-5 11 0,6 0-90,13 10-45,12-7 0,5 5 45,-1-2 0,3 4 0,1 2 0,-2-2 0,4 5 0,-1-2 0,1 4 0,0-1 0,0 1 0,0-1 0,0 1 0</inkml:trace>
  <inkml:trace contextRef="#ctx0" brushRef="#br0" timeOffset="29588">16276 6235 8072,'-12'-38'-809,"0"7"1438,-1 11 1,-5 9-540,5 11-90,-27 28 180,16-10-1273,4 5 1,-3 7 0,3-3 784,4-8 1,1 2 367,-7 14 0,-3 7 0,4-5 346,5-11 1,1 2-385,3 4 1,-1 6 0,1 1-1,2-5-22,2-2 0,3-1-90,3 14 0,4 5 0,3-7 135,0-16 0,5-2-165,8 3 0,5 2 1,0-7-66,15 5 95,4-13 0,3-6 135,-13-7 0,1-4-15,-1-7 0,2-4 0,-2 0-30,-1 2 0,0-3 0,-1-10 0,1-5 0,-7 2 3054,-5-5-3054,1-13 0,-7-2 144,-18 9-324,-10-6 1,-5 1-1,-4 6 120,0 10 0,-6-4 0,4 4 15,6 7 0,1 1 75,-6-8 0,-2-5 0,3 4-75,8 7 0,3-1 45,-4-18 0,6-1 424,16-2-424,10-3 0,6 0-143,-5 23 1,4 1 22,8-11 0,6-4 0,-4 4 120,-7 7 0,1 0-45,1 2 0,5-4 0,0 1 0,-6 2 90,-3-1 0,-2 1-75,4-4 0,2-2 0,-4 4 120,-1-3-90,-2-15 360,-18 36 180,-18 15-450,-2 9-1554,-6 19 1,-1 6 1463,12-17 0,0 1 0,-4 8 0,-2 8 0,-1 1 0,4-5-361,1 1 1,1 3 345,2-7 0,-2 5 0,-2 4 0,0 1 0,1-2 0,3-4-378,0 8 1,2-4 0,-1 7 380,1-11 1,0 6 0,-2 4 0,-1 1 0,1 1 0,0-1-1,2-3 1,1-4 11,-1 7 0,3-5 0,0 0 0,-1 6-34,1-6 0,0 6 1,-2 3-1,1 2 0,-1 0 1,2-3-1,0-4 0,3-6 4,-1 10 0,2-8 0,0 5-42,1-2 0,-1 7 0,1 0 0,1-4 1,3-10 26,1-8 0,5-3-315,8 15 0,6-6 360,3-22 0,0-4 0,1 0 0,8-5 0</inkml:trace>
  <inkml:trace contextRef="#ctx0" brushRef="#br0" timeOffset="30120">17714 6358 7533,'0'-30'1979,"-5"-7"-1260,3-2-269,-9 8-270,4 13-3457,-27 18 2212,10 7 1083,-3 8 1,-8 6 0,1 5-49,0 5 0,2 6 0,-1 2 66,7-7 0,-1 3 0,1 1 0,0 1 0,3 0-559,-3 7 0,3 2 0,2-1 0,2-2 553,1 3 0,2-2 0,10-1-90,12-6 0,7-1 0,3-6-3,0-10 1,5-4-208,12 1 0,7-1 0,-3-2 1141,-5-3 0,2-3-1321,6-3 0,6-2 1,1-1-1,-7 0 213,-5 2 1,-1-2 0,7-3 0,5-1 0,-8-1 0,6-3 0</inkml:trace>
  <inkml:trace contextRef="#ctx0" brushRef="#br0" timeOffset="30320">17317 6892 7533,'-34'-14'959,"1"0"1,2 3-1,11 0-779,20 6 0,18-2 90,24-11-90,0 4-225,-14 5 0,3 0-195,1 1 0,3 0 0,-3 1-852,0 2 1,0 0 1091,2 0 0,3-2 0,-4 3 0,-4 0 0,-3 2 0,3-2 0,-1 1 0</inkml:trace>
  <inkml:trace contextRef="#ctx0" brushRef="#br0" timeOffset="31234">19003 5788 7533,'-19'-45'3276,"-5"3"-3224,-11 23-187,0 11 0,-3 4 90,10 3 0,-1 2 0,-20 1 0,0 3 45,18 3 0,2 1-90,2-1 0,2-1 90,-9 5 90,45-1 0,26 18-90,-13-2 0,-1 8 0,-8-3 0,0 5 0,-2 2 0,-1-2-796,-1 0 1,-3-1-1,-1 5 796,-3-5 0,-1 4 0,-1 3 0,0 1 0,-2 1 0,0-1-75,-1 2 0,-2 0 0,0 1 0,-1 0 0,0 1 1,1 0-138,1-4 1,-1 0 0,1 1 0,-1-1 0,1 1-1,0 0 1,1-1 262,0 0 1,0 2-1,1-1 1,0 0-1,0-2 1,0-2-1,1-4-21,-2 15 0,0-5 0,7-5 285,12 7 0,9-14-553,6-26 1,2-7 237,-8 10 0,3-2-450,8-11 1,5-7-1,-4 1 450,-3 3 0,-2-2 0,10-7 0,-1-3 0,-14 7 0,1-1 0</inkml:trace>
  <inkml:trace contextRef="#ctx0" brushRef="#br0" timeOffset="32001">19313 6470 7533,'-7'-33'-360,"2"4"900,5 22-181,0-4 361,0 10-180,0-5-450,0 6-180,0 0 270,-6 6 89,-1 6-179,-4 11 0,-1 6-90,1 12 0,1 1 45,0-5 0,1 2-135,3-4 0,1 3 0,5-2 135,9 4 0,4-3-165,-7-5 0,4-2 210,16 4 0,6-12-90,2-26 0,1-7 45,-6 7 0,-1-3-45,5-8 0,-3-6 0,-10 0 0,-4-5 135,5-16 0,-4-7-165,-8 12 0,-2-2 0,-6-2-105,-3 4 0,-4-2 0,-3 1 0,-4 4-165,-10-2 0,-6 4 0,-3 7-240,-5 7 1,-3 6-1,2 12 30,4 18 1,2 13-1,3 0 510,-2 5 0,7 4 0,13-4 0,4 3 0,3-4 0,4 14 0</inkml:trace>
  <inkml:trace contextRef="#ctx0" brushRef="#br0" timeOffset="32201">19884 6916 7533,'13'-27'2338,"9"5"-2248,-13 49-450,-2-3 1,-2 3-406,-6 18 1,-3 4 764,-2-6 0,-2-1 0,-4-1 0,-1-3 0,1-14 0,-1 0 0</inkml:trace>
  <inkml:trace contextRef="#ctx0" brushRef="#br0" timeOffset="32565">20268 6470 7533,'-4'-50'839,"0"1"1,-1 7-1,6 8-839,11 16 0,6 7-180,23 15-135,-20 12 1,0 3 314,2-5 0,-2 3-308,-7 11 1,-5 4 172,-4-4 0,-4 3 105,-7 3 0,-5 3 0,0 1 150,2 0 0,0 0 0,-2 0-1093,-1-1 1,-1 0-1,0-4 1018,-3 2 0,3-6 585,6-6-91,18-15-1034,26-10 1,7-6 404,-16 3 0,2-2-184,12-3 0,6-2 0,-6 0 0,-12 2 0,-3 1 0,11-4 0,1 1 0</inkml:trace>
  <inkml:trace contextRef="#ctx0" brushRef="#br0" timeOffset="32868">21148 6408 7533,'-7'-34'3276,"1"6"-2864,6 45-412,0 8 0,0 4 0,0 10-505,0-6 1,0 5 0,0-1-621,0 8 1,0 0 1124,3-8 0,1 0 0,0-1 0,-1 10 0,3-5 0,2-14 0,1-1 0</inkml:trace>
  <inkml:trace contextRef="#ctx0" brushRef="#br0" timeOffset="33084">21321 6383 7533,'-7'-11'2248,"18"32"-1888,-1 17 0,1 5-315,2-9 0,0 1-398,-3 0 0,0 3 0,-1-2-906,1 10 0,-1-3 1112,1-1 0,0-2 0,-1-3 0,0-4 0,3-10 0</inkml:trace>
  <inkml:trace contextRef="#ctx0" brushRef="#br0" timeOffset="33301">20937 6445 7533,'-17'-30'1529,"0"1"0,33-18-1259,20 34 0,11 8-495,-12 2 0,4 1 0,1 1 0,1 0-595,6 2 1,2 0 0,-1 1 0,-3 0 409,2-1 0,-3-1 1,-1 2-1,-1 1 1,0 2-1,-6-3 0,8-2 1</inkml:trace>
  <inkml:trace contextRef="#ctx0" brushRef="#br0" timeOffset="33801">21730 5528 7533,'3'-30'1092,"0"0"0,6 1 0,5 6-860,31 11-232,-8 8 0,6 1 0,-9 1 0,3 0 0,-2 1-307,3-2 0,-1 0 307,13 0 0,-3-1 360,0-8-360,-7 5 509,-13 1-509,-32 18 90,3-4-90,-14 37 0,8 2 0,2 3 0,-1-11 0,0 3-451,3-1 1,0 6 0,2 3-1,1 1 415,2-8 0,2 2 0,1 0 0,0 2 0,1 1-181,-2-7 0,1 2 0,1 1 1,-1 1-1,1 0 0,0 0 0,0 1 204,2 2 0,0 2 0,0 0 1,1 0-1,0 0 0,-1-1 0,0-2 58,1 0 0,-1 0 0,1-1 0,-1-1 0,-1-2 0,-2-3 85,2 7 1,1-3 0,-5-3 0,-10-6-41,-14-1 0,-10-6 0,-2-7-45,-4-8 0,-7-8-701,7-3 1,-9-1-1,-2-2 1,1-1 0,6 0 640,-2-1 0,5-2 1,-4 1-1,6 2 1,-5 0-1,0 1 1,0 0-1,4 0 1,-5-1-1,-1 0 1,0 0-1</inkml:trace>
  <inkml:trace contextRef="#ctx0" brushRef="#br0" timeOffset="36002">6062 12158 7533,'-25'-18'449,"0"-1"-269,11 5-719,3 4 269,11 10 0,0 0 180,6 0 90,1 0 0,16 0 0,20 0 0,-7-6 0,4 3 0,0-1-481,-2-8 541,-3 5 0,7 2 0,-4-1-473,-11-1 0,1 0 480,6-1 1,8 0-1,0-2 1,-6 1-68,-3-1 0,-1-1 67,4-1 0,5-2 1,1 0-1,-7 1-22,-4-1 0,-1-1 75,11-6 0,5-4 0,-7 2-75,-12 8 0,-2-1 15,9-8 0,4-3 0,-7 3-150,8-6 90,-13 7 0,3-4 0,-4 3-90,5-8 0,-3-8 0,-1 0 90,-6 8 0,-4-7 0,-3-2-90,-5 10 90,-4-4 0,-2 1 0,-3 5 45,-10 0 0,-1 0-45,3 6 0,-13-3 0,-2 1 0,6 3 45,-14 1 0,-3 0-45,9 1 0,-16 4 0,-2 3 0,11-1 45,-14 2 0,-2 1-45,9-3 30,8 8 0,-5 0 0,3 0 15,9 0 0,-1 0-15,-7 1 0,-5 1 0,5 0-30,7 1 0,1-1 30,-12-1 0,-4-1 0,4 1-30,-11 2 0,10-3 0,-5-3 0,4 2 45,13 6 0,0-1-75,-11-4 0,-5-3 0,5 2 30,11 6 0,0-1-30,-12-4 0,-6-3 0,6 2 30,11 6 0,0 0-90,-11-4 0,-6-1 0,5 0 90,7 2 0,0 1-30,-7 1 0,-5 0 0,5-1-15,6 0 0,1 1 45,-14 1 0,-2 2 0,14 0 0,0 1 0,2 0-556,-4 2 0,-1-1 586,-5 1 0,-3 0 0,4 1-75,7 1 0,0 0 75,-7 2 0,-4 0 0,3-1-30,5 1 0,1 0 0,2-1 0,-3 1 0,3 0 0,-7 4 0,3 0 0,6-5 0,-2 1 0,-7 4 0,-5 3 0,5-2 0,7-5 0,-1 0 22,-1 2 1,-5 2 0,-1 1-1,7-2-22,1 0 0,0 0 0,-1 1 0,-5 2 0,0 0 0,5-2 0,-1-1 0,-1 2 22,-2 1 1,-5 4-1,-2 0 1,3-1-23,-4-1 0,1-1 0,-1 2 0,5 1 0,-2 1 0,0 0 0,4-1 30,-2 0 0,3-2 0,1 1-30,-1 5 0,2 0 0,4-2 0,10-8 0,1 0 60,-7 10 0,-2 3 0,4-4-60,-9 4 45,3 8 0,3 3-45,6-6-308,4 2 1,1-1 307,5-7-45,7 6 0,2 2-134,0-8 179,6 3 0,3-1 0,3-5 193,10 8-193,2-16 350,5 2 1,4-1-441,7-3 0,1-1 45,-6 2 0,2 1 45,16-4 0,0-1-334,-14 2 0,-2-2 334,6-4 0,2 1 0,-7 1 0,2 3 0,-4-2-45,-6-3 0,1 0-15,10 5 0,5 2 0,-4-2-30,-10-4 0,0 0-60,15 5 0,6 2 1,-6-1 418,-12-7 1,1 1-120,11 5 0,6 3 0,0-1-60,-7-5 0,-1 0 0,0-1-90,-6 1 0,0-1 0,1 1 0,14-1 0,2 0 0,-9-2 0,5-3 0,-14 1 0,5 0 0,-6 0 0,13-2 0,-4 1 0,-1-2 649,-4-5-559,-9 4 0,-2-3-90,-4-7 443,-3 5-263,-13-4 540,-5 10-720,-5-10 180,-8 4-90,-1 0-270,-20-4 270,17 4-540,-28-5 450,28 5-270,-28-10 180,28 15 90,-5-9 0,-1 0-90,6 3 225,-5-4 0,-1 0 45,6 4 0,-23-9 0,25 10-90,-19 0 0,19 2 1534,-9 5-1534,17 0-270,2 11 270,5-3-180,0 21 90,5-14-89,8 25 89,1-23 0,-3 8 0,1 1 0,2-9 0,-2 9 0,-1-1 0,-3-8 179,9 28-89,-16-11-90,5-1 180,-1-5-180,-3-20 540,9-3-450,-4-5 0,27-5-720,9-9 1,4-2 255,-8 5 1,2-1-1,-1-1 1,3-2-1,-2 2 1,-1 0-1,1 1 1</inkml:trace>
  <inkml:trace contextRef="#ctx0" brushRef="#br0" timeOffset="42370">17020 9383 7533,'-13'-25'359,"-5"-11"-538,-12 25 313,6 18 1,-1 9 45,3 6 0,1 7 0,1 3-452,2 1 0,2 4 0,0 2 1,3 0 293,-1 5 1,3 2-1,2 0 1,4 0-68,5-1 0,3 1 0,5-1 0,3-3-4,3-5 0,3-2 1,4-2-1,4-6 49,6-6 0,5-3 0,2-7 0,0-6 0,0-9 0,1-8 0,0-6 0,-3-2-123,1-4 0,-2-3 0,-2-4 1,-5-4 189,-3-4 1,-4-5-1,-5-2 1,-9 0-136,-10 1 1,-8-2-1,-6 1 1,-3 4-687,-3 6 0,-3 3 0,-4 2 0,0 2 731,0 3 1,-1 1 0,-2 4-1,-4 4 41,0 5 0,-4 3 0,-2 3 0,2 3 0,4 4 186,-6 7 0,4 6 0,0 2 155,-6 2 1,0 3 0,14 6-1017,14 20 1,18 2 476,15-12 0,14-4-90,7-9 0,11-3 0,3-3 0,-4-2 207,-5-6 1,-2-2 0,3 0 0,0 3 0,3 2-1,-1 0 1,-3-3 0,-6-4 0,0 0 0,-1 0 0</inkml:trace>
  <inkml:trace contextRef="#ctx0" brushRef="#br0" timeOffset="42604">17689 10101 7533,'21'-34'2338,"12"17"-2697,-40 58 359,-4-9 0,-3 1 0,-2 3 0,-5-1 0,-8 1 0,-1 0 0</inkml:trace>
  <inkml:trace contextRef="#ctx0" brushRef="#br0" timeOffset="43122">18310 9519 7533,'-19'-17'329,"0"0"1,-12 12 0,-3 10-1969,6 12 1,1 5 671,-5 2 1,2 5 966,11-1 0,2 3 0,6 1 548,7 11 0,10 0-518,4-10 0,6 0 0,6-3-60,10-2 0,8-5 0,2-6 139,-5-11 0,2-3 0,0-5 0,-1-4-64,-1-3 0,0-3 0,-2-4 0,-4-3 225,4-12 0,-4-6 0,-11-3-253,-10-1 0,-10-3 0,-8 3-197,-11 2 0,-10 2 0,-4 6-225,1 10 0,-3 3 1,-2 5-1,0 3 405,-11 5 0,0 6 0,2 3 0,10-1 0,2 3 0,5 3 0,3 12 0,1-1 0</inkml:trace>
  <inkml:trace contextRef="#ctx0" brushRef="#br0" timeOffset="43537">18533 9234 7533,'-25'-33'809,"-5"26"-4086,-2 39 1434,6 9 1962,15-6 1,1 7 0,2 1-479,-1 1 0,1 2 0,0 0 224,3-10 0,0 1 0,0 1 0,-1 2 103,0 0 1,0 3-1,-1 3 1,-1-1 0,2-3-1,-1-5 1,0 5 0,0-5-1,-1 3 1,-1 8 0,0 0-1,0 0 1,0-1 0</inkml:trace>
  <inkml:trace contextRef="#ctx0" brushRef="#br0" timeOffset="43953">18818 9036 7533,'0'-42'1799,"11"48"-1305,2 21 1,-1 11-360,-2-4 0,2 6-892,2 1 1,3 6-1,0 4 1,-4-3 576,-4-3 0,-3 0 0,-1 0 0,1 0 162,2-5 0,1-1 0,1 1 0,-2 1 1,-2 2-133,-2 0 0,-1 3 0,-2 2 0,-1-2 0,-1-3 0,0-5-404,-2-1 0,-1-5 0,-2 2 554,2 6 0,-1 4 0,-1-2 0,-3-7 0,-8-1 0,-3-6 0,-2 3 0,0 0 0</inkml:trace>
  <inkml:trace contextRef="#ctx0" brushRef="#br0" timeOffset="44254">16661 9073 7533,'-42'12'204,"-1"-1"0,1 1 1,0 0-1,0 0 1,-1-1-1,0 6 1,-1 1-1,-1 1 1,4 2-1,4 3 0,8 4-47,2 11 1,9 5-1,7 4 1,3 1-814,4-2 1,4 2-1,3 2 1,5 0 0,3 0 627,2-10 1,3 0 0,3 1 0,1-1 0,2-1 0,1-1 0,-1-2 0,6 5 0,0-1 0,2-3 0,1-2 0,1 0 0,4-6 0,0 0 0,0 0 0,0 1 0,1-1 0</inkml:trace>
  <inkml:trace contextRef="#ctx0" brushRef="#br0" timeOffset="45398">28809 7524 7533,'0'-21'1349,"0"-1"-1349,-5 21-270,-2-5 180,0 6-180,-9 11 360,7-8 270,-14 24-270,9-12-180,-4 21 180,11-15-90,2 13 90,5-18-180,16 7 0,-6-11-180,35-5 180,-21-1 90,2-10 0,0-3 0,-4-2 180,18-19-180,-31 7 360,2-10-360,-18 18 450,-21-4-450,11 16 179,-8-3 1,0 2-90,7 8-90,-22 6 90,31-3-90,-2 13 90,11-20 90,22 9-270,-11-11 90,35 0-90,-24-5 180,19-8-90,-26 0 90,7-11 0,-21 10-180,-7-3 90,-2 10 180,-26 1-90,12 6 180,-19 11-270,21-2 0,2 19-180,12-12 90,17 7 90,3-16 0,16-2-180,-4-5 0,15-5 180,-19-2 90,12-16-180,-25 13 270,7-23 0,-15 23 90,-12-8-270,2 13 270,-31 10-270,24 2 90,-7 4 0,1 2-270,11 2 270,-17 14-270,27-16 180,-5 0-180,6-8 0,11-5-719,-2 0 899,14 0 0,-9-5 0,4-2 0</inkml:trace>
  <inkml:trace contextRef="#ctx0" brushRef="#br0" timeOffset="48367">16475 10857 7443,'5'-19'629,"8"6"-269,28 2-135,-4 10 0,6 1-225,0-2 0,5-1 0,3 2-656,-10 3 1,3 1-1,1 2 1,-1-1 0,-2-1 411,-1-2 0,-3-1 1,0 1-1,5 1 199,-1 1 0,3 2 0,2 1 0,2-1 0,-1 0 1,-1-2-141,-3-1 1,-1-1-1,-1 0 1,2-1-1,1-1 1,3 1 174,-7 0 0,2 0 0,3 0 0,0-1 0,0 1 0,1-1 0,-1 0 0,-2 0 0,-1 0-230,3-1 1,-2 1-1,-1 0 1,-1-1-1,1-1 1,1 0-1,1 0 251,2-2 0,2 0 0,1 0 1,0-1-1,0-1 0,0-1 1,-3 0-1,-2-1 79,3-2 0,-2-1 0,-3 0 0,1-2 0,0-1 0,3-1-158,-4 2 0,1-2 0,1-1 0,0 0 0,1-1 0,0-1 1,-1-1-1,-1 0 124,-1-2 0,1-1 0,0 0 1,-1-1-1,-1-1 0,0-1 0,-2-2 1,-2-1-46,-2 0 0,-1-2 0,0-1 0,-2-1 1,-1-1-1,-2-1 0,-2-1 0,-1 0-63,1-4 1,-2-1 0,-1-1-1,-3-2 1,-2 1 0,-3-2 0,-5 0 115,-2 0 1,-4-1 0,-2-1 0,-4 0 0,-3 0 0,-2 1 0,-4 1-78,-4-1 0,-3-1 0,-4 2 0,-3 0 0,-2 1 1,-3 1-1,-3 2-57,3 7 0,-3 1 0,-3 0 0,-2 2 0,-1 0 0,-1 2 0,1 0 0,1 1 0,1 2 31,-2-2 0,1 1 1,1 1-1,-1 1 0,-1 2 1,-1 0-1,-4 1-41,1 3 0,-3 0 0,-2 1 0,-2 1 0,-1 0 0,0 2 0,0 1 1,0 1-1,2 2 24,1 2 1,1 1 0,1 2-1,-1 0 1,0 2 0,-1 0-1,-1 0 1,-1 1 0,-1-1 55,6 0 0,0 1 0,-2-1 0,0 1 0,-1-1 0,-1 1 0,0 0 0,-1 1 0,0 0 0,0 0 0,0 1 0,0 0 0,-1 1 0,1 1 0,-1 0 0,-1 0 0,1 1 0,-2 0 0,1 1 0,0 0 0,-1 1 0,0 0 0,1 0 0,0 1 0,0 0 0,0 1 0,1 0 45,2 0 0,-1 0 0,0 1 0,1 0 0,-1 0 0,1 0 0,-1 1 0,2 1 0,-1-1 0,1 2 1,0 0-1,1 1 0,0 1 0,1 0-41,-3 2 1,-1 2 0,1 1 0,0 1 0,1 1 0,0 0 0,1 0 0,1 0 0,1 1 0,1-1 0,1-1 0,2 0 6,-6 2 0,2-2 0,1 0 1,2 0-1,1 0 0,2 3 1,1 1-1,2 3 55,-2 6 1,1 3-1,1 3 1,3 1-1,4 1 1,3 0-1,6-1-120,4 5 0,8 0 0,3 1 0,2-1 0,-1 0 181,-5 5 0,0 0 0,4-1 1,6 2-143,5-7 0,5 2 0,2 1 0,5-1 0,3-3 0,3-5 0,5-5 0,5-5 0,4-2 0,1-2 0,-1 0 0,-2 2 15,-1 3 0,-1 0 0,-1 0 0,1-1 0,3-1 0,1-3 0,3-1 0,2-1 0,-1-1 0,-3-1 0,-5-2 0,5 2 0,-5-2 0,0-1 0,3 2 0,0-1 0,0 1 0</inkml:trace>
  <inkml:trace contextRef="#ctx0" brushRef="#br0" timeOffset="55201">15507 7957 7533,'-13'-24'-90,"7"10"-90,13 8 90,33 13 180,-15 6-90,18-7 0,5 0-421,-23 0 1,2 0 487,8-3 1,8-1-1,1-1 1,-5 0-463,5 2 1,3 0 424,-7-2 0,8-1 0,4 0 0,2 0 0,-1 0 0,-3-1-571,0 0 0,-2 0 1,1 0-1,-1-1 1,2 1 555,-4 1 0,1 0 0,1 0 0,0-1 0,1 1 0,0 0-54,0-1 0,3 0 1,0 0-1,0 0 1,-2 1-1,-2-1 1,-5 0-256,2 1 1,-6 0 0,1 0 0,5 0 236,-3 0 1,5 0 0,4 0 0,1 0 0,1 0 0,-2 0 0,-3 0 0,-6 0-139,7 0 1,-7 0-1,0 0 1,7 0 154,-9 0 0,5 0 0,3 0 0,2 0 0,1 0 0,0 0 0,-3 0 0,-2 0 0,-6 0 40,12 0 0,-7 0 0,0 0 0,7 0-20,-11 0 0,4 0 0,4 0 0,1 0 0,1 0 0,0 0 0,-3 0 0,-2 0 0,-5 0 42,12 0 1,-7 0-1,0 0 1,7 0-43,-13 0 0,5 0 0,3 0 0,2 0 0,0 0 0,0 0 0,-2 0 0,-4 0 0,-5 0 65,10 0 0,-7 0 0,1 0 0,5 0-34,-5 0 0,6 0 0,4 0 1,1 0-1,0 0 0,-2 0 1,-4 0-1,-5 0 34,2 0 0,-6 0 0,-1 0 0,6 0 11,-5 0 0,5 0 0,2 0 1,2 0-1,0 0 0,-2 0 0,-3 0 1,-5 0 2,14 0 1,-7 0 0,6 0-35,-11 1 1,6 0 0,3-1 0,0 1 0,0 0 0,-5 0-1,-5 0 5,5-1 0,-7 1 0,7-1-45,-2 1 0,7 0 0,3 0 0,0 0 0,-4 0 0,-6 0 45,-2-1 0,-5 0 0,4 0-30,6 0 0,6 0 0,2 0 0,-3 0 0,-6 0 0,-8 0 0,-4 0 0,3 0-54,3-1 0,6 0 0,1 0 0,-2-1 0,-6 1 54,5 1 0,0-1-90,-3-2 0,6-2 0,0 0 1,-7 1 89,-4 4 0,-2-2 0,4-6 0,4-3 0,-6 2 725,9 5-590,-12-12 0,-4-1 45,-12 7-90,7-30 180,-21 24 0,0-9 0,-2-1-90,0 3-1,-7-11 1,-1-2-180,1 5 180,-4-11 0,1-2-90,2 6-90,4 4 0,-2-5 0,3 3 45,3 10 0,0-2-15,0-16 0,-2-9 0,2 7 377,1 15 0,0-1-425,1-3 0,0-8 0,0-4 0,0 0 0,0 4 63,1-1 0,0 2 0,-1 0 0,1-1 61,1 5 0,-1-1 0,1-1 0,-1 0 0,1-2-76,-1-1 0,0-3 0,0-1 0,0 1 0,0 3 0,0 4 60,2-3 0,0 5 0,1-6-65,-3 5 1,1-5 0,0-4-1,-1-1 1,1 1 0,-1 4 0,0 5 4,1-8 0,0 6 0,0-7-30,-1 9 0,1-6 0,-1-4 0,1 0 0,0 0 0,-1 4 0,-1 6 60,0-8 0,-1 7 0,1-6-75,0 3 0,0-7 0,0-4 0,0 1 0,0 3 0,-1 7-45,-1-3 0,-1 7 0,0-6 0,0 3 0,1-7 0,0-2 0,0 0 0,0 4 0,0 6 0,-1-1 0,-1 6 0,1-5 60,0 1 0,0-5 0,0-3 0,0 1 0,0 2 0,1 6-30,0 1 0,1 5 0,-1-5 84,0-5 0,-2-6 0,1-3 0,-1 3 0,1 7-54,2-8 0,-1 0 36,-1 11 0,0-6 0,-1-1 0,1 2 0,0 7-36,1-4 0,1 1 22,-2 0 1,-1-7-1,0 0 1,0 7-873,-1-2 1,1 3 849,-3-12 0,-1 2 0,4 17 0,-1 3 1609,-7-9-1699,8 5 0,0-1 90,-4-6-136,3 10 1,2 1 45,2 8 1244,-5-8-1154,3 12 0,-3-2 3067,-1 8-3067,5 8 0,-5-9 90,6 10 1073,0-5-1073,-5 6-90,3 0 0,-9 0 0,10 0-90,-4 0 90,5 0 0,-6 0 0,-1 0 0,-5 0-90,-1 0 90,1 0-90,-23 6-90,12-5-1843,-24 10 2023,15-9-90,-5 8-398,-5-8 443,9 3 0,-1 1 0,5-5 0,-2-1-582,-11 3 1,0 0 581,7-3 0,1 0-599,-3 0 1,-1 0 598,0 0 1,-4 0 103,2 0 1,-3 0 0,1 0-180,4 0 0,0 0 1,0 0 179,-9 0 0,-1 0 0,2 0-60,8 0 0,2 0 0,0 0 0,1 0 0,0 0 0,0 0-406,0 0 0,0 0 1,-1 0 405,-2 0 0,0 0 0,-3 0 22,-2-1 1,-3-1-1,0 1 1,2-1-233,-3 2 1,2-1 0,-2 1 231,2-1 1,-3-1 0,0 0-1,-1 1-22,1 1 0,0 0 0,0 0 0,1 0-96,6 0 1,1 0-1,0 0 1,-2 0 95,-6 1 0,-2 1 0,-1 0 0,0-1-60,9-1 1,-2 0-1,0 0 1,2 0-1,1 1 82,0 2 1,2 0 0,1 0-1,-3-1-23,1-1 0,-1-1 0,-1 0 0,-1 0 1,0 1-18,-2 1 0,-2 2 0,1 0 0,1 0 0,2-2 18,0 0 0,2-2 0,0 0 0,-2 1 0,-1 2 0,-2 0 0,-1 1 0,0-1 0,0 1-18,1-2 0,-1 1 0,1-1 0,1 0 0,2 1 18,-2 0 0,3 1 0,0-1 0,-3 1 86,1-1 0,-1 1 1,-1-1-1,-2 1 1,0 0-117,1-1 0,-2 2 0,-1-1 0,1 0 0,1 0 0,3-1 8,-6 0 0,4-1 0,1 0 0,-5 0-8,7 2 0,-2-1 0,-2 1 0,0 0 0,-1 0 1,2-1 29,1 0 0,0-1 0,1 0 0,0 0 0,-1 0 0,0 0-15,-1 1 0,0 0 0,0 1 0,-1-1 0,1 0 0,-1 0 44,0 0 1,0-1 0,0 1 0,0-1 0,0 0 0,2 0 72,-3 0 1,0 1 0,2-1 0,-1 0 0,1 0-67,2 1 0,-2-1 0,2 0 0,1 0 0,3 0-36,-3-1 0,3 0 0,-6 0 30,5 1 0,-7 1 0,-2 0 0,0 1 0,3-2 0,8 0 0,2-1 0,6-1 0,-4 1 24,-4 1 0,-6 0 0,-2 1 0,2-1 0,8 0-9,-5-1 0,2-1-23,1 1 1,-5 1-1,1 0 1,6-1-68,8-1 0,0 0 75,-6 0 0,-3 0 0,5 0-30,-2 0 0,3 0 0,2 0 180,9 0 512,-7 0-692,17 0 1910,5 0-1910,1 0 2316,6 0-2316,0 0 1583,0 11-1673,0-3 270,0 26-180,6-12-327,-5 14 327,5-11 0,-6 5 0,5-4 0,-3 10 0,3 2-90,-5 6 0,6 5 30,-5-6 0,0 9 0,-2 2-12,1-17 0,-1 2 0,0 0 0,-1 3 1,1 2-338,-1-1 0,0 3 1,1 2-1,-1 2 1,-1-1-1,1 1 1,0-1 408,-1 0 0,1 0 0,-1 1 0,0-1 0,0 0 0,0-1 0,1-1 15,-1-1 0,1-2 0,0 0 0,0-1 0,0 2 0,0 1-15,1-2 0,-1 1 0,0 1 0,1 1 0,-1 1 0,1-1 0,0-1 0,0-2-264,0 7 0,1-2 0,0-1 0,0 0 0,0 2 0,0 3 264,0-9 0,0 1 0,0 2 0,1 1 0,-1 0 0,1 1 0,-1-1 0,2-1 0,-1 0 11,1 1 0,1-1 0,-1 0 1,1 0-1,0 0 0,0-1 0,2-1 1,-1 1 39,2 3 0,0 0 1,0 0-1,1-1 1,1-1-1,0-1 0,1-2-33,2 7 0,2-1 0,0-1 0,0-3 0,0-1-18,0-1 0,-1-1 0,0-2 0,3-2 60,8 7 0,2-3 0,-4-6-60,-9-11 0,0-1 60,7 9 0,2 3 0,-4-4-60,-1 6-90,5 7 0,-2-1 0,-9-13-190,4 3 1,-1-1 459,-4-11-499,0 6 1,0-1 48,-3-10 360,11 27-180,-14-30 1791,13 19-1522,-9-18 2040,0 2-1770,-1-13 2007,-6-5-927,0 0-1447,5-5-82,-3 3-899,14-3 719,-13 5-360,19-6 360,-14 5-90,27-5 540,-2 6-180,0 6-45,-7 0 0,-1 0 135,-7 2-180,9 9 0,2 0-180,-5-7 135,10 15 0,0 1-135,-2-2 45,6 6 1,-1 3 44,-7 3-60,-7-13 0,4 2 0,-3-3-43,-6-3 1,1-2-48,13 6 0,5 2 1,-2-4-631,-6-8 0,1-1 870,2-1 0,6 2 0,1-1 0,-3-3 0,12-3 0,0-4 0,-1 2 0,-1 0 0,0-1 0</inkml:trace>
  <inkml:trace contextRef="#ctx0" brushRef="#br0" timeOffset="56768">21520 10175 7533,'-14'22'764,"10"4"1,2 3-675,2-3 0,2 5-677,1 0 0,3 7 1,1 3-1,-1 3 0,-1 0 647,-1 0 0,-1 0 0,-1 2 0,0 2 0,1 2 0,0 2-300,0-9 1,0 1-1,1 2 1,-1 2 0,1 0-1,0 1 1,0 1-1,0 1 1,-1 0 0,1-1 197,-1-6 1,-1 1-1,1 0 1,0 0-1,0 1 1,-1 0-1,1 1 1,0-1-1,0 1 1,-1 0-1,1 0 1,0 1-1,0-1-75,-1 2 1,1 0 0,0 1 0,0 0 0,0 1 0,0-1 0,0 1 0,0-1 0,0 1 0,0-1 0,0-1 0,0 0 0,0 0 26,1 1 0,-1 0 0,0 0 0,1 0 0,0-1 0,-1 0 0,1 0 0,0-1 0,0 0 0,-1-1 1,1-2-1,0 0-38,1 5 1,-1 0 0,1-1-1,0-1 1,0 0 0,0-3-1,0-1 1,-1-2 0,1-3 127,0 8 0,-1-2 0,1-3 0,0-6 0,2-7 0,17 15 0,-18-68 0,0-1 0</inkml:trace>
  <inkml:trace contextRef="#ctx0" brushRef="#br0" timeOffset="58387">21569 10473 7533,'-7'-33'479,"1"0"1,-1-1 0,8 4 329,28 4-719,-3 12 0,4 3 0,2 5 0,3 2 0,3 2-713,2 2 0,3 1 1,2 2-1,4-2 518,-6 0 0,2-1 0,3 1 0,1-1 0,1 0 0,3 1-164,-10 0 1,2 0 0,0 1 0,2-1 0,1 1-1,1-1 1,0 1 0,2-1 0,0-1 274,-9 0 1,2 0 0,0-1 0,1 1 0,0-1 0,1 0 0,1 0 0,0 0 0,0 0 0,1 0 0,0-1 0,1 1 0,-1 0-112,-2 0 0,-1 0 0,1 0 0,1 0 1,0 0-1,0 0 0,1 0 0,-1-1 1,2 1-1,-1 0 0,1 0 0,-1-1 1,1 1-1,0 0 0,0-1 0,0 1 110,-2 0 0,-1-1 0,1 1 0,0-1 0,0 1 0,0-1 0,1 1 0,-1-1 0,1 1 0,0-1 0,0 1 0,0-1 0,0 1 0,1-1 0,-1 1 0,0-1 0,1 1 0,0 0-85,-1 0 1,0-1-1,0 1 1,1 0-1,0 0 1,0 0-1,0 0 1,0 0-1,0 0 1,0 0-1,1 0 1,-1 0-1,0 0 1,1 0-1,-1 0 1,0 0-1,0 0 1,0 0-1,0 1 56,-1-1 0,0 0 1,1 0-1,-1 0 0,0 0 1,1 0-1,-1 0 0,0 0 1,0 0-1,1 0 0,-1 0 1,0 0-1,0 0 1,0 0-1,0 0 0,-1 1 1,1-1-1,-1 0 0,0 1-3,4 0 0,0-1 0,0 1 0,-1 0 0,1 0 0,-1 0 0,1 0 0,-1 0 0,0 0 0,0 0 1,0 0-1,-1 0 0,1 0 0,-1 0 0,0 0 0,0 0 0,-1 0 32,0-1 1,1 1-1,-1 0 1,0-1 0,1 1-1,-1 0 1,-1-1 0,1 1-1,-1-1 1,0 1 0,-1 0-1,0-1 1,0 1 0,-1 0-1,-1-1 1,0 1 16,6 0 1,0 0-1,0 0 1,-1 0-1,-1 0 1,0 0-1,-1 0 1,-1 0-1,0 0 1,-2 0-1,0 0 1,-2 0-1,7 0 1,-2 0-1,-1 1 1,-1-1-1,-1 0 1,-1 0-1,0 0 1,-1-1 181,9 1 0,0-1 0,0 0 0,-3 0 0,-2 0 0,-5 0-114,7-2 0,-6 1 0,2 0 316,-4 0 0,2 0 0,-2 0 0,-5 1-406,2-2 0,-7 0 2024,-1 3-1844,-34 6 3096,-26 17-3076,-9 5-290,2 4 225,16-4 0,4 6-180,6 9 0,3 7-179,3-8 0,1 4 0,1 4 0,0 2 211,2-13 0,0 2 0,1 1 0,0 2 1,1 1-1,0 0 0,0 1-303,1 0 1,1 2-1,-1 1 1,2 0-1,-1 1 1,1 1-1,0 0 1,0 0 315,1-6 0,-1 0 0,1 1 0,0 0 0,0 1 0,1-1 0,-1 1 0,1 0 0,0 0 0,0 0-27,0 0 0,0 1 0,1 0 0,-1 0 0,1 0 0,0 0 0,0 0 0,0 0 0,0-1 0,1 1-160,0-3 1,0 1-1,0-1 1,1 0 0,0 0-1,0 0 1,-1 0 0,1-1-1,-1 0 1,0-1 129,1 8 1,0 0 0,-1 0 0,0-1 0,1-1 0,-2 0-1,1-2 1,0-2-50,1 1 1,-1-2 0,0-2 0,0 0 0,0 0-1,0 3 131,-1 1 1,1 1 0,-1 2 0,0-1 0,-1 1-1,1-2 1,-2-2-8,0 6 0,-1-1 0,0-1 0,0-1 0,0 2-38,1-8 0,0 0 1,1 0-1,-1 1 1,0 0-1,-1-1 50,0 3 0,-1 1 0,-1 1 0,1-2 0,-1-1 0,1-2-30,0 5 0,0-4 0,-1 1 0,1 1 155,-1-1 0,1 1 1,-1 1-1,0 0 1,1 0-156,-1-1 0,1 0 0,-1 0 0,0 0 0,-1-2 0,0 8 0,-2-1 0,0-1 0,1-2 378,-1-5 0,1-1 0,-1-1 1,0 0-439,-2 9 0,0-2 0,-1-1 405,1-9 0,0-2 1,0-1-346,1 5 0,-1-4 2125,-7 13-1765,-1-23 1287,-13-13-1647,-7-1 0,6-9-71,2 5 1,-3 2-335,-4-2 0,-1 0 315,2 2 0,-2 1-191,-4 0 1,-3-1 0,-1 1 190,-3 2 0,-2 1 0,-3 0-285,6-4 1,-2 2 0,-3-1 0,-1 0 0,-1 0 361,7-1 0,-1 0 0,0 0 1,-2 0-1,0 0 0,-1 0 1,-1 0-323,0-2 1,-1 1 0,-2-1 0,1 0 0,-1 0 0,-1 0 0,1-1 0,-1 1 344,5-2 0,0 1 0,-1-1 0,-1 0 0,1 0 0,0 0 0,1 0 0,1-1 0,2 0-228,-5 0 0,3 0 1,0 0-1,1-1 1,0 1-1,-2-1 0,-1 0 268,3-1 0,-2 1 0,-2-1 0,0 0 0,0 0 0,1-1 0,2 1 0,3-1 0,4 0-50,-11 0 0,8-1 0,-1 0 0,-8 1 49,13-1 0,-3 0 0,-3 1 0,-3 0 0,-2-1 0,-1 1 0,0-1 0,-1 1 1,2-1-1,1 1 0,1-1-132,-3 0 0,1 1 1,1-1-1,0 0 1,1 0-1,-2 0 1,0 0-1,-2-1 0,-2 1 95,9 0 1,0-1 0,-2 1 0,-1-1 0,0 0 0,-1 0 0,-1 1 0,1-1 0,-1 0 0,-1 0 0,1 0 0,1 0-1,-1 0 1,2 0-46,-1 0 0,0 1 1,1-1-1,-1 0 0,0 0 1,1 1-1,-1-1 1,0 0-1,1 0 0,-1 0 1,1 0-1,0 0 0,-1-1 1,1 0 25,-3 0 0,0 0 0,0 0 0,0-1 0,0 0 0,0 0 0,1 0 0,-1 0 0,1 0 1,0 0-1,0 0 0,1 1 0,1-1-2,-4 0 1,0 0 0,0 0 0,0 0 0,1 0 0,0 0 0,1 0-1,1 0 1,1 0 0,0 0 0,2 0 8,-5-1 0,1 0 0,1 0 0,2 0 0,0 0 0,0 0 0,0 0 0,0 0-11,0 0 1,-2 0 0,0 0-1,1 1 1,1-1 0,1 1-1,4-1 1,3 1 10,-5-1 0,6 1 0,0 0 0,-6-1 44,4 1 0,-5 0 1,-3 0-1,-2 0 1,0 0-1,0 0 1,2 0-1,3 1-104,-2-1 0,2 1 0,2 0 0,0 0 0,-2 0 0,-1-1-5,-1 1 1,-3-1 0,-1 0 0,-1 0 0,2 1 0,1-1-1,4 1 65,-2 0 0,3 1 0,2 0 0,-1 0 0,1-1-18,-4 0 0,0 0 0,0 0 0,2 0 0,5-1 48,-2-1 0,5 0 0,-1 0 30,-7 1 0,0 1 0,2-1 75,-4-5 0,8-1 1595,9-3-1370,2-2-270,14-4 1600,27 0-1780,5-1 1385,11-12-1475,-2 0 1818,-22 8 0,-2-3-1580,3-3 0,-2-3-58,-5-13 0,-2-3 30,0 11 0,0-1 0,0 1-425,-1-9 1,0-1 326,0 8 1,-1-5-1,1 1 1,0 4-559,1-5 0,0-3 611,-1 11 0,0-7 0,0-4 0,0 0 0,0 1 0,0 6-593,1-8 1,0 5 0,-1-8 607,0 12 0,0-7 0,0-3 0,-1-3 0,0 0 0,1 2 0,-1 2 0,1 6-481,-1-8 1,0 6-1,1-1 1,-1-8 487,1 17 1,0-5-1,0-3 1,0-3-1,0-2 1,0-1-1,0-1 1,0 1-1,1 0 1,0 3 0,0 1-1,1 4-340,1-12 0,1 4 0,0 2 0,1 1 0,0 0 0,-1-2 0,0-1 143,-1 5 0,0-3 0,0 0 0,-1-1 0,0 0 0,1 1 1,0 1-1,1 2 0,0 3 131,2-6 1,1 2 0,0 1 0,0 3 0,1 3 0,-1 3 0,2-5 0,0 5 0,-1 0 0,0-1 0,-1 0 0,1 0 0</inkml:trace>
  <inkml:trace contextRef="#ctx0" brushRef="#br0" timeOffset="59507">20986 16720 7388,'-29'0'180,"0"0"0,-9 0-90,3 6 0,2 4 719,10 5-270,6 17 1,5 5-360,6 3-180,10-7 0,4 5 0,2-6 0,12 8 30,1-9 0,7 2 0,-2-6-439,-3-12 1,2-4 295,5 2 1,6 2-1,1-1 1,-5-5 67,1-3 0,0-3-180,3-2 0,6 0 0,-1-1 1,-6-2 44,-5-3 0,-2-4-30,7-5 0,4-5 0,-10-1 300,-7-17-135,-18-8 0,-12-2 225,-5 21 0,-8 1-45,-6 1 0,-7-3 0,-2 1 0,4 4-459,-4-2 0,-2 4 414,-6 3 0,-7-1 0,-1 2 0,7 4-45,7 2 0,0 4-195,-14 6 0,-5 3 0,11 5-722,4 16 782,11 1 0,7 4 90,22 15 0,8-17 0,2 1 0,3 0 0,1 0 0</inkml:trace>
  <inkml:trace contextRef="#ctx0" brushRef="#br0" timeOffset="59918">29478 16608 7533,'1'45'65,"1"-1"0,-1 1 1,1-1-1,-1 1 1,0-1-1,0 3 1,0 2-1,-1 0 0,0-2 1,-1-3-1,-1-7-475,-4 13 0,-2-4 1,2-2-1,0 1 1,0-2-1,0 7 0,0 0 1</inkml:trace>
  <inkml:trace contextRef="#ctx0" brushRef="#br0" timeOffset="60800">21011 9519 7533,'-12'-30'629,"-1"-2"-449,6 12 1259,24 47-1349,-6 0-1183,2 10 1,1 9 0,-1-3 155,-5-9 1,-1 0 936,1 5 0,0 4 0,0-1 0,-2 7 0,0 0 0,-2-13 0,0-1 0,0 1 0</inkml:trace>
  <inkml:trace contextRef="#ctx0" brushRef="#br0" timeOffset="63101">14231 13026 7533,'-7'-19'0,"-4"1"0,4-6 449,0 9-89,2-8 90,5 10 90,0 7-1,0 0-449,0 39-90,-6-8-45,3 16 0,-1 5-245,-2-22 1,0 2 169,1 11 0,1 5 1,1 1-151,0 1 0,0 1 0,2-2-12,0-6 1,0 0-1,3 1 192,2-1 0,1 4 0,2-2 0,0-8 90,10 15-180,9-12 0,4-5 270,1-15-90,8-19 0,3-7 0,2-11 300,-13-2 0,3-7 0,-1-3-150,-4-2 0,-1-3 0,-1-3-97,-8 9 1,1-3 0,-2-1 0,0-1 0,-2 0-144,-1-2 0,-1-1 0,-1-1 0,-4 1 1,-4 2-114,-5-5 1,-6 0 0,-2 2-1,-1 4 143,1-3 0,-1 4 0,-9 7-60,-14 11 0,-8 7 1,4 6 74,9 5 0,1 6 134,-13 9 1,-5 6 0,6 0-180,10-4 1,2 3 448,-7 14 1,-3 8 0,7-3-135,12-8 0,4 1-16,-3 5 1,1 4 0,12-2-281,14-7 0,11-2 0,5-3-19,4-6 0,6-4 0,4-1 0,-1-2 90,3 2 0,0-1 0,2-2 0,0-3 0,3-5 0,1-3 0,0-1 0,-4-1 0,-4 0 0,1-1 0,0 1 0</inkml:trace>
  <inkml:trace contextRef="#ctx0" brushRef="#br0" timeOffset="63517">13921 14241 7533,'-48'0'989,"20"5"-809,42-3 180,20 3 0,6 1-270,-11-5 0,2-1-910,6 1 1,7-1 0,2 0 0,-5-1 644,-7-1 0,-3 0 0,6-1 100,-1 2 0,7 0 0,3 0 0,0-1 0,-2 1 0,-6 0-283,5-1 1,-5 0-1,5 1 238,-2 1 0,5 0 0,3 1 0,0 0 1,-3 1-1,-7-1-653,-1 1 1,-5 0 0,2 1 772,4 1 0,3 0 0,-1 0 0,-6 2 0,-2 3 0,-3 1 0,0 3 0,1-1 0</inkml:trace>
  <inkml:trace contextRef="#ctx0" brushRef="#br0" timeOffset="63784">14305 14898 7533,'-1'15'809,"-3"-4"-719,11 21 0,2 5-90,-6 1-1093,4 0 1,2 8 0,-3-5 131,-4-7 0,-1 1 781,3 3 0,2 5 0,1 1 0,-2-6 180,-1 0 0,0-2 0,2 2 0,1 2 0,-2-7 0,2 1 0,-1 0 0</inkml:trace>
  <inkml:trace contextRef="#ctx0" brushRef="#br0" timeOffset="64001">14640 14898 7533,'-31'-9'989,"11"11"-449,4 44-360,14-8-1692,-1 10 0,1 2 1512,1-25 0,2 2-30,3 14 0,4 8 0,2-1-363,3-7 0,2 0 1,1 1 392,1 3 0,1 2 0,1-3 0,-1-7 0,1-2 0,-1-4 0,0-5 0,0 0 0</inkml:trace>
  <inkml:trace contextRef="#ctx0" brushRef="#br0" timeOffset="64251">14107 14910 7533,'-41'-17'659,"1"0"1,3 1 0,17 4-166,42 11 1,13 2-405,7-1-533,-9 1 0,7 0 0,3-1 0,1-2 299,-2-2 0,1-1 0,2-2 0,-1 1 0,-1 1-664,2 1 0,-1 1 0,0 1 0,3-2 808,-5 0 0,4-1 0,1 0 0,-1 0 0,-4 0 0,-6 0 0,11-1 0,-3 1 0,-7 3 0,0-1 0,0 1 0</inkml:trace>
  <inkml:trace contextRef="#ctx0" brushRef="#br0" timeOffset="65536">17689 13398 7533,'-13'-23'629,"0"0"1,-10-7-270,16 19-270,-4 11-180,-2 17 180,5-2 45,-6 12 0,1 4-225,8 6-720,-6 9 0,0 0 720,10 0 135,5 3 0,3-1-225,8-4-45,14-4 0,6-4 135,3-7-60,-8-17 0,6-1 1,-4-5-207,13-6 356,0-17 0,-3-6-90,-11-3 149,-14-1 1,0-7 0,-6 4 120,-8-10-120,-8 9 0,-3-5 0,-3 5-60,-2 8 0,-4 2 150,-10-6 0,-7-2 0,3 4-318,5 6 1,-1 2 197,-12-4 0,-8-2 0,7 4-30,12 7 0,1 0 0,-10-6 0,-3-3 0,8 4-180,0-1 45,7-11 0,4-4-45,15 3 45,14-8 0,6 0 135,9-5-90,1 13 0,6-3 0,-3 4 45,-5 6 0,2 0 75,10-5 0,5-3 0,-3 4-75,-10 5 0,0 2 135,8 0 0,4 0 0,-5 1-45,-11 5 0,0 1 135,16-6 0,-2 3-180,-12 8 3,10 2 87,-27 13 90,-7 33-90,-7-9 90,-2-2 0,-4 7 0,1-3 343,1-5 1,-2 3-502,-2 6 1,-3 7-1,-1 1 1,2-5-435,5-8 1,0-2 0,-1 5 396,0 2 0,-3 7 0,-1 4 0,0 0 0,2-2 0,1-5-367,1-4 1,3-4 0,-1 1 0,-1 5 358,1 0 1,-1 4-1,-2 5 1,1 2-1,-1 0 1,2-2 0,0-3-1,3-5-22,-1 4 0,2-6 0,0 0 0,0 5-58,1-2 0,-1 5 0,-1 3 1,1 0-1,1-2 0,0-4 1,2-6-18,2 1 0,0-6 0,3 1-240,0 11 0,2 2 1,1-9 89,5-6 271,21-13 1,-8-12 0,9-6-1</inkml:trace>
  <inkml:trace contextRef="#ctx0" brushRef="#br0" timeOffset="65921">17168 14885 7533,'-38'-18'2248,"8"10"-1618,45-3-180,-3 11-270,20 0 0,5 0-673,6 0 583,-2 1 0,9-1 0,-3-1-551,-5-1 0,5-1 446,-8 1 0,6 0 0,5-1 0,2 1 0,0 0 0,-3 0-141,-6 1 0,0-1 0,-1 1 1,0-1-1,0 1 0,1 0 0,0 0 1,0-1-1,1 1 0,-1 0 0,-1 1 1,-1 0-1,0 1 0,1 0 0,-1 1 1,0-1-1,1 0 0</inkml:trace>
  <inkml:trace contextRef="#ctx0" brushRef="#br0" timeOffset="66387">17317 15678 7533,'-20'-26'839,"-1"-1"1,1 2-1,7 4 241,13 9-811,16-1-179,0 1-135,11 7 0,3 3-44,8-3-181,5 3 0,0 4 90,-4 9-495,6 7 1,-5 11 359,-27 7 0,-5 5 32,14-5 0,-5 2 253,-22 0 0,-9 3 0,0-6-60,3-8 0,-3-1 269,-9 5 1,-5 3 0,3-6-180,7-8 0,-1-4 630,-14 7 0,2-6-360,15-10 386,-1-7-656,30-7-135,26-7 0,13-1-285,-14 6 1,3 0-1,0 0-673,2 0 1,2 0 0,-1 1 1013,-2-1 1,0 1 0,-3 2 0,-5 5 0,-1 1 0,2-3 0,-1 0 0</inkml:trace>
  <inkml:trace contextRef="#ctx0" brushRef="#br0" timeOffset="66636">18210 15641 7533,'-10'-31'1638,"0"0"0,-1-7-1586,12 46 1027,10 32-809,-5-12 0,0 0-180,1-4 0,0 2-270,5 23 0,0-2 270,1-6-540,-4-11 0,1 6 1,0-5 359,11 13-330,-6-14 0,1 4 0,0-6-62,7 11 0,-1-9 0,2-2 0,2-3 0</inkml:trace>
  <inkml:trace contextRef="#ctx0" brushRef="#br0" timeOffset="66851">18520 15555 7533,'-20'-28'1709,"9"28"-1709,12 16 719,6 15 1,3 2-360,-2 4-270,3 6 0,1 1-370,-5-20 0,0 1-140,4 9 0,1 3 1,-1-3 104,-2-8 0,-1 0 315,5 8 0,2 3 0,-3-4 0,-2 11 0,-2-12 0,0 0 0</inkml:trace>
  <inkml:trace contextRef="#ctx0" brushRef="#br0" timeOffset="67055">17950 15616 7533,'-27'-26'869,"0"0"1,1 7-1,12 2-59,47 1-840,0 12 0,9 3 0,3-1-790,-2-3 1,2-1 0,2-1 0,0 1 200,-1 2 1,0 1 0,1 0-1,3-2 394,-7 1 0,3-1 0,2-1 1,-2 1-1,-2 0 0,-5 1-194,2 1 0,-4 1 0,1-1 419,5 0 0,4 0 0,-2 0 0,-6 1 0,-3 2 0,-5 0 0,0 0 0,0 0 0</inkml:trace>
  <inkml:trace contextRef="#ctx0" brushRef="#br0" timeOffset="67501">16438 14229 7533,'-6'-38'1799,"5"12"-900,-5 25-1214,5 27 1,2 12 179,0-12 0,-2 3-163,0 9 0,-2 7 0,0 2 0,-1-6 0,-2 5 0,-2-1 0,2-6 0,0-1 1,0 1-1,0-1 0</inkml:trace>
  <inkml:trace contextRef="#ctx0" brushRef="#br0" timeOffset="68070">12930 12642 7533,'-44'21'-270,"1"1"0,8 6 0,1 7 0,6 1-823,14-7 1,4 2 0,-1 5 1076,-2 2 0,-2 7 1,-1 4-1,1 1 1,0-2-1,2-5-422,0-2 0,3-4 0,-1 1 1,-1 7 496,3-7 1,-1 5 0,-1 4 0,-1 2 0,1 1 0,0-1 0,0-2 0,2-3 0,1-5 97,-2 9 1,2-7-1,1 0 1,0 8-86,3-11 0,0 5 0,0 4 0,0 2 0,0 1 0,1 1 0,1-2 0,0-1 0,1-5 0,0-3-235,2 4 1,0-6 0,2-2-1,1 2 1,1 6 180,1-2 0,1 4 0,0 4 0,2 2 0,1 2 0,0 0 0,1-1 0,0-3 0,0-4 0,-1-5-36,5 5 0,-2-5 0,2-4 0,2 2 0,3 6-32,-3-10 1,2 4 0,1 2 0,2 3 0,1 0 0,0 1 0,1-1 0,0-2 0,-1-3 0,-1-2 0,-2-5-41,6 6 0,-2-6 0,-1-2 0,4 0 0,4 2 0,-3-4 0,3 3 0,4 1 0,2 1 0,1 0 0,1-1 1,-1 0-1,-2-3 0,-1-3 0,-4-4-63,13 6 1,-4-6 0,0-2 0,4 1 152,-7-3 0,3 2 0,3 0 0,-1 0 0,1-2 0,-3-1 0,-2-3 0,5-1 0,-3-4 0,-1-1 0,1 0 0,2 1 0,0 0 0,-1 0 0,1 0 0</inkml:trace>
  <inkml:trace contextRef="#ctx0" brushRef="#br0" timeOffset="68434">19921 11935 7533,'-3'49'0,"0"0"0,1 1 0,4-9 0,2 3 0,1 3 0,2 1 0,0 2 0,2 1 0,-1-10 0,1 2 0,1 0 0,1 2 0,0 0 0,0 1 0,1 1 0,-1 0 0,0 1-298,-2-3 0,1 1 0,0 1 0,0 1 0,0 1 0,-1 0 0,1-1 0,0 1 1,0-1-1,0 0 0,-1-1 59,1 2 1,1-2 0,0 1-1,-1-2 1,1 1 0,-1 0-1,0 0 1,-1 1 0,0 1-1,-1 1 156,-1-6 0,-1 2 0,-1 2 0,1 0 0,-1 1 1,-1 0-1,1-1 0,-1 0 0,0 0 0,-1-3 1,0-1-1,0-2 0,0-3 83,1 13 0,0-6 0,-1-3 0,-1 1 0,-1 3 0,-1 9-21,-1-18 0,0 4 1,-1 2-1,0 4 1,-1 2-1,0 2 1,0 1-1,-1 1 1,0 0-1,0 0 1,-1 0-1,0-1 0,1-2 1,-1-2-1,0-3 1,0-2-1,0-4 21,-1 10 0,-1-4 0,0-4 0,-1-1 0,1-1 0,-2 1 0,1 3 0,-2 4 0,3-7 0,-1 3 0,-1 2 0,0 2 0,0 1 0,0 1 0,-1 1 0,1-1 0,-1-1 0,0 0 0,-1-3 0,1-1 0,0-4 0,-1-2 0,-4 2 0,0-1 0,0 1 0,-1 0 0,1 0 0,0 0 0,0 0 0</inkml:trace>
  <inkml:trace contextRef="#ctx0" brushRef="#br1" timeOffset="75870">28847 7871 12258,'-20'-26'-1899,"8"8"1859,6 12 129,-5 6 461,-2 6-123,-8 6 1,-5 5-222,-4 3 0,-4 3 0,1 1-393,7-4 0,1 1 0,-4 1 272,-5 3 1,-6 4-1,-2 1 1,0-1 0,6-4-392,1 0 0,3-2 1,-6 4 451,5-5 0,-5 4 0,-3 3 0,-2 0 0,1-1 0,3-1 0,4-4 87,0 0 1,5-3-1,-1 0 1,-4 2-164,3-1 1,-5 2 0,-2 2 0,-2 1 0,0 0 0,2-1 0,2-2 0,5-3-55,-3 2 1,6-3 0,-1 0 0,-4 2 36,-5 3 1,-4 2-1,-4 1 1,1 0 0,3-2-1,6-2-44,-1 2 1,4-3 0,-3 1 11,0-2 1,-4 3 0,-2-1 0,3 0 0,6-4-92,-2 4 1,2-2 105,-8 1 0,-5 1 0,11-4-294,10-4-583,-13 2 370,39-17-526,22 0 429,-5-6-853,18-2 1,4-2 946,-4-5-148,-5 3 0,5-1 1,-4 3 343,2 1-171,12-10 1,0-1 270,-12 9 29,10-11 0,0-1 313,-12 6 122,7-8 1,-1-1 62,-13 3-257,10-11 1,0-1 275,-9 3-281,-5 4 0,3-6 0,-3 5 222,9-5-67,-4-7 1,-3 2-341,-7 15 820,7-10-776,-20 27 1210,-2 2-1495,-2 10 800,-14 13-104,13 3-412,-14 15 0,10-5 0,-5 7 0</inkml:trace>
  <inkml:trace contextRef="#ctx0" brushRef="#br1" timeOffset="76585">28313 8007 15947,'-16'-40'-375,"-1"0"1,1 0-1,3 6 17,6 8 87,2 6 157,5 9 235,0 11-380,5 0 425,2 0-1060,28 6 1067,-12-5-169,13 2 1,3-1 88,-1-7 7,-6 1 0,6 0 1,-5-1 0,-6 2 0,-1-2-63,8-2 0,4-1 0,-5 1 81,11-1-7,-6-3 1,-2-1 162,-12 4 326,10-9-42,-27 16 21,-13-10-958,4 9-12,-26-3 242,18 5-166,-30 5 211,24 2 35,-7 4 0,0 2-66,7 7-148,-4 5 0,0 2 729,5 9-417,4-6 0,-1 6 0,0-4-210,2-6 0,0 2 118,1 5 0,0 7 0,0 1 0,0-6 1,-4 0 1,0 0-81,3 0 1,0 5-1,0 0 1,-2-5 351,-7 5 0,0-4 264,2 1 0,1-5 343,-8-11-284,19-29-904,5-21 403,5 14-3310,-3-25 3022,9 18-2491,-10-25 2408,4 25-228,-4-3 1,-2 0 78,1 1-58,-2-7 1,-1-1 573,-4-4 27,-6-2 1,-3 0-125,-6-5-316,-6 4 0,-2 3-200,0 5 558,5 10 0,3 8 0,8 24 1,3 10-1</inkml:trace>
  <inkml:trace contextRef="#ctx0" brushRef="#br1" timeOffset="77702">28735 7598 14958,'-12'-26'-391,"-1"8"-483,-5 18 1191,4 1-82,-3 27-116,10-12-297,1 31-93,6-25-389,6 13 1243,17-21-425,-6-2-3435,23-29 2580,-25 6 1421,-2-14 0,-3-6-542,-5 2 1,-3 0-109,0 2 1,-4-1-260,-8-9 1,-3 5-411,-4 16 410,-11 4 1,0 7 88,8 12-155,-9 10 1,2 6 103,16 7 43,-2 5 0,4 0 33,14 1 6,6-5 1,7-4 411,11-16 0,4-5 1291,-5 6 0,1-2-1064,16-16 0,-3-5-508,-12 2 144,-3-10 0,-4-3 238,-13 1 544,0-27-546,-16 27-375,-12-1 1,-4 3-577,-3 10 418,-9-3 1,0 2-588,9 9 272,-3 2 0,0 3-124,6 10 287,-3 16 240,14-4 258,27 10-263,7-21 0,3-4-129,12 9 261,6-14 1,3-7 224,-13-8 1,-2-5 218,4-3 1,-7-5-184,-15-5 0,-8-2-589,-13-11 140,-27 19 0,-6 7 107,1 7-184,-1 5 1,-1 4-83,16 8 0,4 4-45,-2 3 0,7 4 41,16 4 1,6 1-418,6 13 529,17-24 0,4-7 605,-8-2-1755,3-8 0,1-2 1493,-1 3-771,7-16 797,-21 9 204,2-21 151,-20 14 157,-8-20-943,-25 15-84,8 0 23,-16 9-476,36 11 1665,-14 6-1847,22 6 476,-4 2 518,5 4-262,16 0-204,-6-4-226,24-2 349,-19-6 182,19 5 1,-13-3-1,9 10 1</inkml:trace>
  <inkml:trace contextRef="#ctx0" brushRef="#br0" timeOffset="80685">28994 7598 7533,'-19'-5'0,"1"-3"180,6-4 89,5 0 271,-10-6 0,15 4-630,-9 2-450,11 23 180,11 20 450,-3 15 90,10-2 810,-6-19-541,6-48-404,-10 0 0,-2-6-90,1-6 0,-2-1 0,-1 0 0,-8 10-224,-14 23 269,3 37 45,5-2 0,2 1 89,6-6 1,4-3 315,16 0 0,-3-42-450,3-16 90,-23-4-360,-15 8 0,-17 39 90,10 19 135,10-6 0,5 1 405,16 15 270,5-26-270,9-30-91,-5-15-808,-13-6-451,-7 9-629,-10 34 270,8 22 1349,-1 3 0,10 6 0,0-23 0</inkml:trace>
  <inkml:trace contextRef="#ctx0" brushRef="#br1" timeOffset="83954">28970 7598 11393,'-20'-13'635,"2"-4"-511,12 8 1565,-6-13-229,11 14-311,-4-10-556,5 11 72,0 2-497,0 5-3445,0 0 2435,-6 0-311,0 0 845,-1 0-1368,-9 5 1825,13 2 1,-13 6 0,9-1 0</inkml:trace>
  <inkml:trace contextRef="#ctx0" brushRef="#br0" timeOffset="86072">13710 16608 7533,'-26'-8'674,"0"0"1,-11-13-136,11 8 1,3 0-360,5-5-1079,24 18 674,13 7 0,9 4-45,1-1 0,4 0 0,4 1-222,3 1 0,3 0 1,4 1-1,2 0 504,-11-3 1,2 0 0,1 0 0,1 1 0,2-1 0,0 1 0,1 0-287,-1 0 0,2-1 1,0 1-1,1 0 0,0 0 1,2 0-1,-1 1 1,2-1 290,-6-1 1,1 1 0,0 0 0,1-1 0,0 1 0,1 0 0,0 0 0,0-1 0,0 1 0,0-1-183,-2 0 1,1-1 0,0 0 0,-1 1 0,2-1 0,-1 0 0,0 0 0,1 0 0,-1 0 0,1 0 0,-1 0 155,1-1 1,-1 1 0,1 0 0,0 0 0,0-1-1,0 1 1,0-1 0,0 0 0,0 0 0,0 0 0,1 0-140,0-1 0,0 1 0,0-1 0,1 1 0,-1-1 0,1-1 0,-1 1 0,1 0 0,-1-1 0,1 0 0,0-1 131,-1 1 1,1-1 0,-1-1-1,1 1 1,-1-1 0,1 0-1,-1 0 1,1 0 0,-1-1-1,1 0 1,-1 1-20,-1-1 0,1 0 1,0 0-1,-1 0 0,1 0 1,-1-1-1,1 0 0,-1 0 1,0-1-1,1 0 1,-1-1 35,-1 0 0,0-1 0,0 0 0,0 0 0,0-1 0,0 0 0,0-1 0,-1 0 0,1 0 0,-1 0 0,0-1 0,2-1 0,1 1 0,-1-1 0,0-1 0,0 1 0,0-1 0,-1-1 0,0-1 0,-1 0 0,0 0 0,2-2 0,-1-1 0,0 0 0,-1-1 0,0 0 0,0-1 0,-1-1 0,0 0 0,-1-1 12,3-1 1,-1-1-1,0-1 1,0 0-1,-1-1 1,-1 0-1,-1-2 1,-1-1-1,3-3 1,-2-2 0,0 0 0,-2-1 0,0-2 0,-1 0 0,-1 0 12,-1 0 1,-1-1 0,-1 0-1,0-1 1,-1 0 0,-2-2 0,0 0-26,0-2 0,-1-2 0,-1 0 0,-1-1 0,-1 0 0,0-2 0,-2 0 11,-2 4 0,-2 0 0,0-1 1,-1-1-1,-1 0 0,1 0 0,-2-1 1,1 0 38,-1-2 0,0-1 0,0 0 0,-1 0 0,-1-1 0,0 0 0,0-1 0,-2 0-39,1-1 0,-1-1 0,-1 0 1,-1 0-1,0-1 0,-1 0 1,0 0-1,0 0-11,-1 0 0,-1-1 0,0 0 0,0 0 0,-1 0 0,0 0 0,-1 0 0,-1 0-45,0 1 0,-1 0 0,0-1 0,-1 1 0,0 0 0,-1 0 0,-2 0 0,0-1-23,-1 2 1,-1 0-1,-1-1 1,0 1 0,-1 0-1,-2 0 1,0 0 0,-1 0 60,-1 2 1,-1-1-1,-1 1 1,-1 0 0,0 0-1,-2 0 1,-1 1 0,-1 0 6,-1-1 0,-1 1 0,-2 0 0,0 0 0,-2 1 0,0 0 0,-2 0 0,0 2 0,-1 0 0,-2 1 0,0 0 0,-2 1 0,0 0 0,-1 1 0,-1 0 0,0 0 0,-3 0 0,0-1 0,-1 2 0,0-1 0,-2 1 0,-1 1 0,0 1 0,-1 1 0,2 4 0,-1 0 0,0 2 0,-1 0 0,-1 0 0,0 1 0,-1 1 0,0-1 0,0 1 47,-2 0 1,0 0-1,-1 0 1,0 1 0,-1 0-1,0 1 1,0 0-1,-1 0 1,-1 1-30,3 2 0,-1 0 0,-1 0 0,0 1 0,0 0 0,-1 0 0,0 1 0,0 0 0,0 1 0,0 0-14,-1 1 1,-1 0-1,1 0 1,-1 1-1,0 1 1,0 0-1,-1 0 1,1 0-1,-1 0 1,1 0-41,-1 0 0,0 0 0,0 1 0,-1-1 0,1 1 0,-1 0 0,1 0 0,-1 1 0,1 0 0,-1 0 6,0 0 1,0 1 0,0 1-1,0 0 1,-1-1 0,1 2-1,0-1 1,-1 0 0,1 1 0,0-1 29,0 1 0,0-1 0,1 1 0,-1 0 0,0 0 0,0 0 0,1 0 0,-1 1 0,1-1 0,-1 1 17,2 0 0,0 0 0,0 1 0,0-1 0,0 1 0,0 0 0,0 0 0,0 0 0,-1 1 0,1 0 1,-1 0 0,1 0 0,-1 1 0,0 0 0,1 0 0,-1 0 0,0 1 0,0 0 0,0 1 0,-1-1 8,1 1 0,-1 0 1,0 1-1,0-1 1,0 1-1,-1 1 1,1 0-1,0 0 0,0 2 1,-1-1-18,1 2 0,-1 0 0,1 1 0,-1 0 0,1 0 0,-1 2 0,0-1 0,0 2 0,0-1 0,0 1-3,2 1 1,-1 0 0,-1 1 0,0 0 0,0 0 0,1 1 0,0 0 0,0 0 0,2 1 0,2-1 0,1 0-7,-9 1 0,4 0 0,1 1 0,1-1 0,1 1 0,-2 2 0,-1 0 19,3 0 0,-1 1 0,0 1 1,-2 0-1,1 1 0,0 0 1,2 1-1,1 0 0,2 0-19,0 1 0,3 1 0,1-1 0,0 1 0,1 1 0,-1 1 0,-2 2 0,1-1 0,-1 0 0,-1 2 0,0 1 0,-1 0 0,1 1 0,-1 1 0,2 0 0,1 2 10,-1 0 0,1 1 0,0 0 0,0 2 0,1 0 0,0 1 0,2 1 0,2 0 0,1 1 10,2 0 0,2 1 0,1 0 0,0 1 0,2 1 0,1 0 0,2 1 0,1 1 0,1 0-20,0 5 0,1 0 0,2 2 0,2 0 0,1 1 0,2 1 0,3-1 0,1 1-10,2-4 0,3 1 0,2 0 0,1 0 0,1 0 0,1 1 0,2 0 0,-1 1 0,1-1-62,1-1 0,0 0 0,2 0 0,0 1 0,1-1 0,0 1 0,1 1 0,0-1 1,0 1-1,1 0 34,-1-1 0,1 1 1,0 0-1,1 2 0,0-1 1,0 0-1,0-1 0,1 0 1,-1-1-1,-1-1 1,1-2 37,0 5 0,0-2 0,0-1 0,0-2 0,0 1 0,-1-1 0,1 0 0,-1 1 0,2 6 0,-1 2 0,1-1 0,-1 0 0,0-1 0,0-5 0,-1-3 0,0-3 0,0 0 0,0 0 0,1 0 0</inkml:trace>
  <inkml:trace contextRef="#ctx0" brushRef="#br0" timeOffset="89134">24719 16559 7533,'6'-13'-990,"0"6"1350,-1-4-180,-3 4 809,14-16-449,-7-20-405,0 8 0,0-4-225,-5-8 0,-2-1-460,2 7 0,-2-2 550,-1-5 0,-2-5 0,1 5-858,0 7 1,0-2 872,0 8 0,-1-7 0,0-3 0,0-1 0,0 1 0,-1 6-685,1-9 1,-1 5 0,-1-8 702,0 13 1,0-5 0,-1-3 0,1-3-1,-1 0 1,-1 2 0,1 2 0,1 4-498,-3-9 1,1 6-1,0-1 1,-1-7 454,1 14 0,0-5 0,0-2 0,-1-3 0,0-1 0,1 0 0,-1 0 0,1 3 0,0 3 0,0 4-221,0-7 1,0 5 0,1 2 0,0-1 0,-1-8 171,1 9 1,0-4 0,-1-4 0,1-2 0,-1-2-1,0 0 1,1 0 0,-1 2 0,1 2 0,1 4-1,0 4-46,0-8 0,1 7 0,1 2 0,-1-3 1,1-5 103,-1 7 0,0-4 0,0-4 0,1-2 0,-1-2 0,0 0 0,0 1 0,1 0 0,-1 4 0,2 2 0,-1 6 0,1-10 0,2 6 0,-1 3 0,1-1 0,-1-5 0,-1-1 0,0-4 0,-1-2 0,1-1 0,0 2 0,1 2 0,0 4 0,2-6 0,2 5 0,-1 2 0,1-2 0,-2-2 0,0 0 0,1 0 0,-1 1 0</inkml:trace>
  <inkml:trace contextRef="#ctx0" brushRef="#br1" timeOffset="90001">21011 13100 8478,'12'-26'-565,"0"0"0,3-6 693,9 0 1,3 1-102,-2 9 137,13 1 0,3 2-885,-2 4 913,-7 5 1,5-1 0,-3 3-520,-5 3 1,0 2 396,5-2 1,6 0-1,0 1 1,-3 1-604,3 2 0,2 1 573,-3-1 1,7-1 0,3 0 0,-1 1 0,-7 1-619,-2 2 0,-4 0 0,6 0 549,-3-2 0,6 1 0,3-1 1,3-1-1,-1 1 0,-3 1 1,-5-1-394,3 1 1,-6 1-1,0-1 1,8 0 407,-7 0 0,5-1 1,4 1-1,2-1 0,2 0 1,-1 0-1,-2-1 0,-4 1 1,-3-1-262,2 1 0,-5-1 0,-2 0 0,2-1 0,7 1 256,-5 0 0,5-1 0,4 1 1,2-1-1,2 0 0,-1 0 1,0 0-1,-3 0 0,-3 0 0,-6 0-110,6-1 1,-6 1 0,-2-1-1,2 0 1,6-1 106,-6 1 0,4 0 1,3-1-1,3 0 0,1 0 1,-1 0-1,0 1 0,-3-1 1,-3 1-1,-5 1-57,5-1 1,-6 1 0,-1 1 0,0-1 0,3 0 75,4 0 1,4-1 0,1 0 0,0 0 0,-3 0 0,-6 1 0,8-1 0,-6 2 0,0-1 0,-4 0 0,0 0 0,-1-1 0</inkml:trace>
  <inkml:trace contextRef="#ctx0" brushRef="#br0" timeOffset="90517">24706 12568 7533,'-40'-21'-540,"-5"4"630,30 17 90,-20 17-90,20-8 360,-19 26-361,24-20 361,-12 25-360,20-24 90,-3 30-270,10-24 270,30 14-180,-5-17-996,10-11 0,1-3 906,4 0 90,4-8 0,-1-5 90,-8-6-135,5-5 0,-5-3 135,-15-7-135,-3-5 0,-4-1 45,-17 3 0,-15-3 0,-6 2 90,-12 3-60,0 18 0,-8 2 0,4 2-480,-14 3 337,18 12 1,-7 7 0,0 3-1,7 1-67,3 9 1,2 4-77,-6 3 0,-3 3 1,6 1-1,12-5 1,5 0-1,0 0 0,-2 2 1,1 1-1,0-1 1</inkml:trace>
  <inkml:trace contextRef="#ctx0" brushRef="#br0" timeOffset="104552">21309 3818 7892,'0'-19'1799,"0"-5"-1619,0 10 270,5-4-270,-3 11 90,9 2 359,-10 5-449,10 5 0,-9 13-270,3 9 225,-6 14 0,-3 4-1046,1-16 1,-1 3 842,-3 9 1,-2 9-1,-1 1 1,1-5-826,2-8 1,0-4 0,-2 6 789,0-4 0,-1 5 0,-2 4 1,0 1-1,1 0 0,0-3 1,1-5-692,-1 13 0,1-5 1,-2 3 739,1-7 0,-1 4 0,-1 1 0,1-2 0,2-4-186,1 5 0,1-5 0,1-1-212,-1 8 0,2-2 152,1-11 0,1 0 0,2-3 300,4-2 0,1-4 0,4 11 0,6-13 0</inkml:trace>
  <inkml:trace contextRef="#ctx0" brushRef="#br0" timeOffset="104869">21421 4487 7533,'-18'-30'809,"1"1"1,1 3-1,4 5-539,12 9 180,0 6 180,17 1-451,-7 3 181,24 8-270,-13 2-90,4 15 180,9 7-3392,-12-2 2762,8 8 360,-14-16 0,-3 1-2628,2 14 2448,9 7-65,-19-16 0,-3 1 65,3 20 539,-9-13 1,-3-1 90,-6 7-270,-7 0 1080,-3-26-721,15-2 361,-3-7 2248,27-10-2698,10-7-736,-4 3 1,6-2 375,9-1 0,11-4 0,6 0 0,-1 0 0,-7 2 0,0 1 0,-4 1 0,5 0 0,0-1 0,-1 1 0,0-1 0,1 1 0,-1 0 0,1-1 0</inkml:trace>
  <inkml:trace contextRef="#ctx0" brushRef="#br0" timeOffset="106834">13375 13509 7533,'-16'-22'989,"-1"0"1,-6-4 449,17 4-990,6 21-628,17-5 358,-2 6-448,32 0 89,-24 0 270,8 3 0,0 5-405,-9 9 0,-2 2 270,4-3 0,-3 4-188,-3 22 1,-13 8 322,-16-11 0,-9 1 0,0 0-431,8-7 0,-1-1 1,-3 2 497,-7 1 0,-5 3 1,-1-3-1,4-6-22,2-5 0,2-3 270,-7 10 0,15-5-16,38-21 1,22-11 0,-2-1-300,-1 2 0,4-1-637,-7 0 1,8-2 0,5-1 0,0 0 0,-2 1 0,-7 0 489,-5 1 1,-4 0 0,-1 0 0,3 0-1,3 1 1,4 0 0,0 0 0,-2 0-1,-5 1 1,-1 1 0,0 0 0,0 0-1</inkml:trace>
  <inkml:trace contextRef="#ctx0" brushRef="#br0" timeOffset="156335">5615 11514 8522,'21'-6'-270,"1"-17"1170,-15-16-720,0 0-90,-2 8 0,1-2-1,0-4 1,0 0-90,1 6 0,0-1-1073,1-7 1,0-4-1,-1 5 1118,-2 8 0,-1 1 15,1-12 0,1-6 0,-1 1-30,-2 1 0,-1 1 0,0 1 0,1 6 0,-1 1 0,0-2-30,-1 0 0,-1-3 0,0 0 0,-1 2 0,-2-5 0,-2 2 0,1 1 0,1 6 0,0 1 0,0-2-23,0-3 1,-2-5-1,1 3 1,0 7-23,0 9 0,1 0-333,0-16 0,1-7 0,0 7 288,-4-8 64,6 17 0,0-4 1,0 1 70,0-3 0,0 0-45,1 5 0,-1-1 0,-1 1 0,-1-1 0,-1 1-45,2-10 0,1 2 0,-3 11 0,0 2 45,3 1 0,0-1 0,0-11 0,0 4 0,0 6 0,0-18 0,0 26 360,0-8-90,0 16 1782,0 0-1693,0 8 1345,-5 5-1794,3 0 44,-3 16-44,-1 22 90,5-3 0,-4-2 0,-1 3 225,2-2 0,1 1-75,-1-4 0,0 3 0,-1 1-311,0 10 1,-2 2 0,2 1 205,1-9 0,1 0 0,-1 1 0,1-1 0,-2 1 0,1 0 0,-1 0 0,1-1-75,-1 8 0,1-1 0,0-3 30,1 1 0,0-7 90,-3 4 360,6-35-180,0-13-1,0 0-359,0-15 90,6 13 90,6-31 0,-4 18-629,14-20-271,-2 5 630,0 10 301,9-8-481,1 16 360,-2 5 0,13 3-90,-25 11 180,17 6-180,-24 0 90,9 1 720,-12-1-540,-6-12 449,-28-23-449,4-4 0,-3-7-240,5 3 0,-1-3 0,2-2-350,3-3 0,2-1 1,5 2-1,1-6 1,10 4-1,13 15 0,0 0 1</inkml:trace>
  <inkml:trace contextRef="#ctx0" brushRef="#br0" timeOffset="157785">5615 11551 7533,'-19'0'-360,"-4"6"360,14-5 270,-2 10-90,11-4 629,11 0-719,-2-2 630,31-5-271,-6 6-359,5-5 90,6 10-270,-23-4 135,1 1 0,1 2-45,4 4 0,-5 0 0,0 0-90,5 2 135,-2 6 0,0 1-45,3 1-1639,3 9 1,0 2 1613,-2 3 25,-7-12 0,4 3 0,-3-3-99,-5-8 1,0 1 98,8 10 0,5 4 0,-5-4 0,-7-9 0,-1 0-30,10 14 0,4 5 0,-4-3-201,-7-10 1,0 0 230,8 11 0,3 5 0,-2-5 0,-7-11 0,1 0-23,1 3 1,3 5-1,0 0 1,-4-6-223,-1-3 0,0 0 245,6 6 0,5 6 0,1 0 0,-6-6 0,-3-3 0,1-1 0,3 3 0,6 4 0,0 0 0,-5-5 0,-2-2 0,1-1 22,-1-2 1,6 4-1,-1 0 1,-4-5-23,-1-3 0,-1-1 90,11 8 0,3 4 0,-4-4-90,-13-9 0,0 1 89,9 6 1,5 4 0,-6-2-45,-11-6 0,-1 1 15,11 4 0,4 3 0,-3-3-15,-9-5 0,1 1-75,8 4 0,6 4 0,-4-5-15,-7-6 0,0-1 15,6 5 0,5 2 0,-5-4-60,-9-6 1,-1-1 29,6 3 0,2 2 0,-5-3 60,4 6 90,0-4 0,-2-1-90,-13-3 89,17-2 181,-20-1 2536,4-10-2716,-11 5 165,-2-6-165,-5 0 973,0 0-973,-5 0 703,-2 0-793,-6 0 163,1 0-343,0 0 91,-1 0-181,1 0-180,-12 0 360,9-6 90,-19-6 0,19 4-45,-5-9 0,0 1-45,-2 5 45,-5-16 0,1-3 45,3 5-1639,-8-11 1,0-2 1433,6 6 160,-4-5 0,0 0 45,7 7-779,-1-3 0,1 2 779,5 8-365,-1 0 0,2 0 455,7 8-437,-7-19 527,14 24 2490,-3-12-2490,5 21 1688,0-10-1868,0 9 1293,0 2-1473,0 2 646,0 14-466,-6-8-90,-6 21 180,-2-13-135,-3 3 0,0 2 45,0 1 90,-8-1 0,-1-1 90,3 1-90,-6-6 0,0-2 90,6 1-135,-3-7 0,1-1 134,8-1 1,-12-5-180,22 0 0,13 0-180,2-5 90,32-2 90,-11 0-180,5 3 1,2 2-1,1 2-45,9 0 0,-1 0 135,-10 6 30,-3-1 0,5 1 0,-4 1-30,7 8 90,3 3 0,0-2 0,-7-6 0,-11 4 0,-3 0 360,-8-6-90,-3 4 539,-17-6 181,-11-12-720,-4 0-135,-2-6 0,-1 0-45,1-3-720,-3-3 0,1 2 450,8 6 180,-6-12 0,6 15 0,3-6 0</inkml:trace>
  <inkml:trace contextRef="#ctx0" brushRef="#br1" timeOffset="159288">2169 7400 21038,'43'-7'-61,"-1"1"0,0-1 1,1 5-1,2 1 1,2 2-1,1 0-16,-7 1 0,1 0 0,1 2 0,1-1 0,1 1 0,2 0-333,-5 0 0,2 0 1,0 0-1,2 0 1,0 0-1,1 1 0,1-1 1,0 0 130,-4 1 0,1-1 1,1 0-1,0 1 1,1-1-1,1 0 1,0 1-1,0-1 1,0 0-1,1 0 176,-4 0 0,0-1 0,1 0 0,0 1 0,0-1 0,1 0 0,-1 0 0,2 0 0,-1 0 0,1 0 0,1 0 1,-1-1 95,-2 1 1,0-1 0,1 1 0,0-1-1,0 0 1,1 0 0,0 0 0,0 1 0,0-1-1,0 0 1,1 0 0,0 0 0,-1 1-1,1-1-33,-1 0 0,0 0 0,-1 1 0,2-1 0,-1 0 0,0 1 0,1-1 0,-1 0 0,1 1 0,0-1 0,0 1 0,0-1 0,0 1 0,1-1 0,-1 1 18,-1-1 1,0 1-1,1-1 1,-1 1 0,1-1-1,0 1 1,0-1 0,0 1-1,0 0 1,0-1 0,0 1-1,0 0 1,0 0 0,1 0-1,-1-1 1,0 1-55,-2 0 1,0 0 0,0 0 0,0 0 0,0 0 0,0-1 0,1 1 0,-1 0 0,0 0 0,0 0 0,1 1 0,-1-1 0,0 0-1,0 0 1,0 0 0,0 0 0,-1 0 59,3 1 1,0-1 0,0 1-1,-1-1 1,1 1 0,0-1 0,-1 1-1,1 0 1,-1-1 0,1 1-1,-1-1 1,0 1 0,0-1 0,-1 1-1,1-1 1,-1 1 7,1-1 0,0 1 1,0-1-1,0 1 0,-1 0 1,1-1-1,-1 1 0,0-1 1,0 0-1,0 1 0,-1-1 1,0 0-1,0 0 0,0 0 1,-1 0 24,6 0 1,1-1 0,-1 1-1,0 0 1,0 0 0,-1-1 0,0 0-1,-1 0 1,-1 0 0,0 0 0,0-1-1,-2 0 85,7-1 1,-1 1-1,0-1 1,-1 0 0,-1-1-1,-1 0 1,-1 0-1,-1-1 1,-2 0 37,10-1 0,-3-1 1,-1 0-1,-2-1 0,-2 0 1,-3-2 285,4-1 0,-3-1 1,-4-1-1,-5-1-219,1-5 1,-8 2 1334,-7 1-2236,-28 19 251,-12 40 60,6-14 0,-3 6 1,0 3 265,1-4 0,-1 4 0,0 2 1,0 3-1,-1 1-60,4-7 0,-2 1 1,1 2-1,0 2 1,-1 0-1,1 2 1,-1 1-1,1 0-31,2-4 0,0 1 0,-1 0 1,1 2-1,0 0 0,0 2 0,0-1 1,0 2-1,1 0 0,-1 0 1,1 1 129,1-6 1,1 1 0,-1 1 0,1 0-1,-1 0 1,1 1 0,0 0 0,0 1 0,0 0-1,1 0 1,-1 1 0,0-1 0,1 2-1,-1-1-78,2-5 1,-1 1 0,0 1 0,1-1 0,-1 1-1,1 0 1,-1 1 0,1 0 0,0-1 0,0 1-1,0 1 1,0-1 0,0 0 0,1 0 0,-1 0-1,1 1 1,0-1 83,0 0 1,0 1-1,0 1 1,1-1-1,-1 0 1,1 1-1,0-1 1,0 1-1,0 0 1,0-1-1,0 1 1,0-1 0,0 0-1,1 1 1,-1-1-1,0-1 1,1 1-71,-1 1 0,0 0 0,0 1 1,0-1-1,1 1 0,-1 0 0,1-1 1,-1 0-1,1 0 0,-1-1 0,1 0 1,0-1-1,-1-1 0,1 0 0,0-2 1,0-1 93,0 7 1,0-3-1,0 0 1,1-2-1,-1 0 1,1-1 0,-1 0-1,0-1 1,1 1-1,-1 0 1,0 0-30,0 5 0,0 0 1,-1 1-1,1 0 1,-1-1-1,1 0 1,-1-1-1,1-1 1,-1-2-1,1-2-33,-1 5 1,0-3-1,0-1 1,0-2 0,0 0-1,0 1 1,0 2 105,0 2 1,0 2-1,1 0 1,-1 0 0,0 0-1,1-1 1,-1-2-1,0 1 1,0 1 0,0-2-1,0-1 1,1-2-1,0-3 1,1-1 0,0-1-1,1 1 1,-1-1 0</inkml:trace>
  <inkml:trace contextRef="#ctx0" brushRef="#br0" timeOffset="159837">10835 6854 4929,'23'-39'5,"0"-1"0,0 1 0,1-1 0,-1 1 0,0-1 0,0 1 0,0-1 0,1 1 0,2-2 0,1 0 0,0-1 0,1 0 0,1 0 0,0 1 0,1-1 0,0 2 0,1 0 0,-1 2-370,3-1 1,0 2 0,0 1 0,1 1 0,0 0 0,1 0 0,1 0 0,0-1 0,0-1 330,-4 4 0,1-1 0,1 0 1,0 0-1,0-1 0,1 0 1,0 0-1,0 0 0,-1 0 1,1 1-1,-1 0 0,-1 1-34,4-3 0,0 1 0,0 0 0,0 0 1,-1 0-1,0 1 0,0 0 0,-1 0 0,-1 1 1,0 0 10,2-3 1,-1-1 0,1 1 0,-2 0-1,0 1 1,-2 1 0,-3 2 0,-1 3 29,7-9 1,-2 3 0,-5 2 0,-4 3 0,1-11 0,-11 7 0,-14 9 0</inkml:trace>
  <inkml:trace contextRef="#ctx0" brushRef="#br1" timeOffset="160087">12756 4722 8266,'-15'-47'-228,"0"-1"1,-8 22-1,-5 2 1,-7 2-1,-5 5 168,6 8 1,-4 4 0,-3 2-1,-3 3 1,-3 0 0,-1 1-1,-2 0 1,0-1-176,9-1 1,-1 0 0,-2 0 0,-2 0 0,-1 0 0,-1 1 0,0-1 0,-1 1 0,0-1 0,1 1 0,-1 0 0,2 0 0,0 0 0,2 0 158,-4 0 0,2 0 0,0 0 0,1 1 0,0-1 0,0 1 0,0-1 0,-1 1 1,1 0-1,-1 0 0,0 1 0,-2-1 0,4 0 0,-2 1 0,-1 0 0,-1 0 1,0-1-1,0 2 0,0-1 0,0 0 0,1 0 0,2 1 0,0-1 0,2 1 1,2 0-1,2-1 0,-7 3 0,0-1 0,-1 1 0,1-1 0,0 1 0,0-1 1,-1 1-1</inkml:trace>
  <inkml:trace contextRef="#ctx0" brushRef="#br0" timeOffset="168721">21569 4177 7533,'-19'-14'0,"1"-2"-180,0 14 180,10-3 989,-14 10 450,3 13-179,-8 8-856,12-5 1,0 1-495,-4 22-180,6 0-89,19-12 359,13-14 0,13-35 359,0-10 451,-8-12-90,-39 25-406,-6 31 1,-3 13-225,2-2 0,-1 2 0,2 3-90,-1 5 0,3 2 0,9-2 90,11 8 0,14-10-90,13-25 0,5-9 45,0-5 0,1-8-659,-5-7 0,-1-6 1,-5 3 703,1-8-135,-7 3 0,-5-1 225,-23 0-1,-10 16 1,-7 8 270,-12 13 0,-2 10-330,9-3 0,0 3 0,2 3-90,3 2 0,2 4 0,10-2-75,12 2 0,12-6-135,22-13 0,12-13 60,-2-6 0,4-8 0,-2-2 625,1-4 0,-1-3 0,-5-2-415,4-11 0,-17 2 539,-44-2-180,-10 36 1,-11 12 0,-1 3-203,7 2 1,-2 5-1,1 2 1,1 1-247,0 1 0,1 3 0,2 1 1,6 0-2,1 5 0,6 2 0,14-5-225,24 1 0,17-10 135,3-19 0,7-12 0,2-3-23,-6 1 1,1-3 0,-1-2-1,-2-1-89,4-1 1,-3-2-1,-3-3 322,-7-4 0,-2-2 0,-9 5 175,-8 2-26,-20-1 1,-11 4-90,-17 12 0,-8 10 90,5 4 0,-3 4 0,0 4-554,6 2 0,0 2 1,1 3-1,3-1 254,-1 1 0,2 0 0,5 4-90,1 10 0,5 3 0,14-6-22,25-9 1,12-6 81,-1-5 0,5-2 0,2-3 60,4-4 0,2-3 0,0-4-272,4-8 0,1-5 0,-4 0 272,-4 3 0,-4-4 224,4-14 1,-10-3 45,-23-12-180,-25 16 0,-13 7 0,-5 17 0,-9 9 0,-2 4 537,7 1 1,-1 4 0,0 3-1,2 3-1077,2 3 0,-1 3 1,6 1-1,7 3 554,1 17 1,20-2-60,34-13 0,17-12-113,-10-15 1,6-8-1,1-3 1,-2 1-539,4 0 1,-1-2-1,-1-2 636,-1-5 0,-2-2 0,-4 0-75,-5 1 0,-5 2-1774,4-5 1998,3-7 421,-28 17 569,-56 10-929,18 11 0,-4 6 0,-2 1-443,3 0 0,-2 2 0,0 1 0,1 0 292,1 0 1,0 1 0,2 0 0,2 1-90,0 5 0,2 2 0,7-5 0,-2 3-179,19-4 944,21-20-945,17-6 0,5-3 180,-9 0 0,2-1-154,2-3 0,4-1 1,2-2-1,-3-2 184,7-7 0,-3-3 0,0 1 180,-3 3 0,0-1 0,-9-1 1428,-7-13 0,-18 8-1553,-37 28 1,-17 11-626,10-4 1,-3 2-1,4 3-1099,-11 11 1,23 0 1617,71 2 1,-5-22 0,6-4 0,4 0 0,0-1 0,0 1 0</inkml:trace>
  <inkml:trace contextRef="#ctx0" brushRef="#br0" timeOffset="171038">13276 13472 7533,'-12'-30'0,"-1"-2"719,4 5 1,0 1-540,1-5 269,1 5 1,3 1 1079,10 5-269,-5 0-990,10 48-91,-7 6 1,-1 8-90,-1-3 0,0 5 0,1-1-296,1 2 0,2 1 0,0-3 416,0-4 0,0-2 0,7-7 105,12-6 0,5-15-90,6-28 0,-2-17-106,-9 3 1,-3-5 0,-4-3-210,-3-3 0,-6-2 0,-7 3 45,-11-8 1,-13 14 44,-17 27 0,-5 18 89,9 14 1,0 11 0,3 1-326,6-9 1,1 1 0,4 4 302,5 4 1,2 7-1,4-2 1,5-6 22,10 15 30,7-18 0,5 3 0,7-9 149,12-15 1,8-11 0,-2 1-180,6 4 0,1-5-23,-5-8 1,5-7 0,-1-3-1,-7-3-7,-9-7 0,-6-3 0,1 1 0,5 4 0,-1 2 0,-6-3 30,-7-6 0,-6-2 0,-14 6-351,-31 5 1,-15 10 80,9 5 0,-2 4 0,-3 5 225,1 5 0,-3 6 0,1 4 0,2 4-695,3 6 1,2 6 0,3 2 0,2-1 649,-1 1 0,4 0 0,7 5 0,6 11 0,8 5 0,13-8-85,15-14 1,10-6 0,5-3 106,0-3 1,4-3-1,4-2 1,1-6-5,-3-4 0,3-4 0,1-3 0,-1-3 0,-1-3-308,-3-2 0,0-5 0,-1-1 0,-2-1 0,-2 0 380,11-6 0,-4-1 0,-13-4 0,-14-4 0,-10-3 0,-11 6-724,-32 6 0,-11 7 589,14-5 0,-4 2-135,3 11 0,-7 4 0,1 1 1,6 4 44,3 2 0,0 3 135,-11 5 0,-5 3 0,7 2 12,18-1 1,2 4-13,-6 11 0,-3 5 0,8-1-45,10-10 0,6 2 75,0 11 0,3 4 0,11-4-30,25-1 0,14-6 22,-14-11 1,3 0-1,3-3 1,1-4 44,8-5 1,4-4-1,-1-4 1,-2 0-8,1-1 0,-2-2 0,-2-4 349,-6-3 1,-1-3 0,-10-1 129,-8-19 936,-24 6 1,-11-1-1266,-9 8 0,-8 1 0,0 1-282,7 1 0,0 0 1,-4 2 3,-9 5 1,-6 2-1,0 2 1,7 3 22,4 0 0,0 4-285,-7 5 0,-5 3 1,6 8-76,4 17 0,5 5 315,-1-8 0,6 3-90,14 6 0,7 4 1,11-4-555,16-12 1,12-4 0,-2 0 778,4 13 0,4-3 22,0-16 0,8-3 1,1-4-1,-7-4-22,0-4 0,-1-5 34,0 0 0,5-2 0,1-3 0,-9-4 221,-10-6 0,-5-5 0,1 2-210,5 2 0,2 1 0,-7-1 223,-7-13 0,-12 3 586,-40-5-659,2 20 0,-7 2 0,0 1 569,-1 1 0,-3 1-922,1 2 1,-6-1-1,-2 3 1,5 5-128,2 9 0,3 5 0,1 2-30,-7 3 0,1 3 1,4 1 209,8-2 0,4 1 0,8 3-300,7 24 0,19-1 1149,17-23 1,10-4-1,5-2-722,0-1 1,3-1-1,2-3 1,2-3 40,-4-4 0,3-3 0,1-2 0,-2-2 0,-1-2 94,2-2 0,-2-4 1,-2-2-1,-2-1 4,4-2 0,-3-3 1,-16-3 62,-26-11 1,-18 1-330,-8 14 0,-9 6 0,1 0-228,7 1 1,2 1 0,-5 1 197,-6 0 0,-5 1 0,-1 1 0,4 5-120,1 5 0,4 3 0,0 4-30,0 4 0,0 2 1,3 1 14,-10-2 0,13 6-90,30 15 0,15-1 135,17-13 120,2-8 0,9 0 1,-4-3 59,-7-4 0,2-2-45,3-3 0,7 0 0,1-2 0,-3-3 392,2-5 0,-3-3 1,0-2-19,1-1 1,-2-3 0,-3 0-240,6-7 0,-19-1 360,-43-4 0,-17 3-405,8 13 0,-6 4-30,0 2 0,-7 0 0,-2 2 1,1 2 51,1 2 0,-1 1 1,1 1-1,1 1-318,-7-2 0,1 1 0,0 3 93,3 2 1,-4 1 0,5 3 0,11 3-608,9 5 1,14 2 134,21 2 0,11-1 585,1-4 0,7-6-90,12-6 0,10-6 0,3-2 1,-8-2-52,2-1 1,0-3 95,-11 1 0,6-2 0,3 0 0,-3-2 0,-3 0 90,3-6 0,-4-1 0,0 0 104,2 4 1,1-1-1,-14-2 1605,-18-23-1552,-33 34 1,-18 9-1,-6 4 1,4-2-313,1-3 1,3 1-1,-6 2-130,6 2 0,-5 1 0,-2 3 1,1-1-1,2 1 0,7 0-974,-12 5 0,3 5 1259,4 3 0,-5 5 0,3 3 0,8-3 0,8 4 0,5 2 0,1 3 0,-1-1 0,0 1 0</inkml:trace>
  <inkml:trace contextRef="#ctx0" brushRef="#br1" timeOffset="180604">27482 3954 17243,'-19'7'2623,"-4"4"-1465,3-10-1295,-12 11 0,-5 4 379,-9 0-191,15-3 1,-7 3 0,-2 0-1,0-3 18,-2-2 0,-1-4 0,-2 1 0,-1 2-45,6 1 1,-2 2-1,-2 0 1,0 1-1,2-1 1,0-1 79,1-2 1,1-2 0,0 0 0,0 2 0,-2 2-110,4 1 1,-2 1 0,-1 2 0,0 1 0,0 2 0,1 1 0,1 2 60,1 3 1,1 2 0,1 1 0,1 3-1,-1 0 1,0 1 0,-1 1 17,3-4 0,-1 1 0,0 1 0,-1 1 0,1 1 0,0 0 0,0 0 0,2 1 0,1 0-72,-1 3 0,0 2 1,1 0-1,1 1 0,1-1 1,1 0-1,2-1 1,1-2 5,-7 8 0,0 0 0,3-3 0,6-1 0,10-3-265,10 7 0,9-4 0,11-16 202,11-27 0,12-19 0,4-6 1,-3 5 211,1 8 1,0 2-1,5-8-68,-14 1 0,4-4 0,1-4 0,2-2 0,1-2 0,-1-1 0,0 2 0,-2 0-11,-3 3 0,0-1 0,-1 0 0,0 0 0,-1 0 0,1 0 0,-1 0 0,0 0-63,3-3 0,0 0 0,-1 0 1,0 0-1,1 0 0,-1-2 1,2-1 33,-4 2 1,2-3 0,2-1 0,-1-1-1,0 0 1,-1 1 0,-3 2 0,-1 2-1,-4 3 22,5-6 0,-5 5 0,-1 0 1,1-4 100,2-3 0,2-4 1,1-2-1,-1 0 1,-3 3-1,-5 7 78,7-9 0,-6 2-260,-3 3 1,-2-1-1,-10 8-1021,-22 6-58,-25 24 1,-14 17 917,21-2 1,-3 6-1,-3 3 1,-1 2 0,1-1-1,3-2 122,-9 2 0,4-3 1,-2 3-1,-4 5 59,11-5 0,-3 4 1,-3 3-1,-1 2 1,-1 1-1,2 0 1,1-2-1,4-1 1,3-4 83,-6 6 0,5-3 0,2 0 0,-6 5-67,7-6 0,-2 3 1,-4 3-1,-1 2 0,0 0 1,1 0-1,1-1 0,3-3 1,4-3 57,-5 6 0,4-3 0,2-1 0,-4 4-41,4-3 0,-5 4 1,-1 2-1,0 0 1,2-2-1,4-3 1,5-5 642,-4 11 0,6-4-733,1-2 0,2 2 0,12-10-49,21-12-196,10-15 0,9-10 0,3-4 253,-1-6 0,3-6 0,2-3 1,0-1-1,-2 3 6,2 1 0,-3 2 0,2-1 1,4-5 53,-12 8 0,3-4 0,2-2 0,2-1 0,-1-1 0,0 1 0,-1 1 0,-3 1 0,-5 4 21,8-7 0,-5 3 1,-2 1-1,6-5 24,-7 7 1,4-3-1,1-2 1,2-2-1,1 0 1,-1 0 0,-1 1-1,-3 2 1,-3 3 129,9-10 1,-5 5-1,-1 0 1,5-5-48,-6 7 1,3-4-1,3-2 1,1-1-1,-1 1 1,-2 1-1,-3 3 1,-5 4 273,6-7 1,-6 4 0,2 0-363,4-2 1,3-3-1,-3 4 1,-10 9-106,-11 10-66,-29 27 0,-10 10-9,6-5 1,-4 4 49,2 0 0,-6 5 0,-4 4 0,0 2 0,1-3 0,4-2 39,1-2 0,3-3 1,0 1-1,-3 5-11,0 1 0,-4 5 0,-3 3 0,-1 3 0,0 0 0,2-2 0,3-2 0,3-4-30,-1 3 1,4-4 0,1 0 0,-4 6-9,4-4 0,-4 4 1,-1 4-1,0 1 1,-1 0-1,2-2 1,3-3-1,3-5-135,-5 10 0,5-7 1,0 4 145,2-3 1,-1 5 0,1 1 0,2-4 0,5-9-440,2-5 1,7-4-325,12 3 0,6-7-1921,14-13 2540,3-18 1,8-10 0,-3 1 258,-6 2 1,1-3 81,0-5 0,6-7 0,3-3 0,-2 0 0,-6 5 31,-3 1 0,-4 3 0,4-6-65,-5 6 0,4-4 1,3-3-1,0-1 0,1-1 1,-2 0-1,-2 1-2,1-1 1,-2-1-1,-1 0 1,-1 1 0,1-1-1,-1 2 201,4-5 1,0 2 0,0-1 0,-1 1 0,-1 0 193,1-3 0,1-1 0,-1 0 1,-5 5-1,-5 8-205,3-11-648,-49 68 63,9-4 1,-4 8 193,0-1 0,-5 7 0,-4 4 1,0 2-1,2-1 0,2-5 24,3-2 0,2-3 1,0 1-1,-3 6 52,3-5 1,-2 5 0,-2 4 0,-1 1 0,-1 2 0,1-1-1,1-1 1,2-3 0,4-4-48,-2 2 1,4-5-1,1-1 1,0 2-1,-2 6 65,3-5 0,-1 4 0,-2 3 0,0 2 0,0 2 0,0-1 0,1-1 0,1-2 0,2-3 0,2-5-120,-3 11 0,2-7 1,2 0-1,0 4 91,1 1 1,-1 6 0,0 1 0,2-1 0,2-5 0,3-10-477,3-2 1,6-7-455,16 11 0,7-13-1007,10-35 2106,-4-5 1,5-8 0,0-5 51,-13 1 1,0-4 0,-1-4 0,-1 1 0,1 1-24,4-2 1,-1 2-1,0-1 1,1-5-96,-6 6 1,2-5 0,0-3 0,0 0 0,-2 1 0,-1 3 0,-4 4 123,3-7 1,-4 5-1,2-5-137,0 2 0,2-6 0,2-3 0,-1 0 0,0 3 0,-4 5 411,2-2 0,-4 5 1,4-5-262,-3 5 1,3-7 0,1-1-1,0 0 1,-2 3 0,-1 7-370,6-11 1,-1 6-191,-3 0 1,1 0-1,-6 22 150,-9 26-28,-13 23 1,-13 17 0,-1 5 232,9-14 0,-2 5 0,0 2 0,0 1 0,-1-1 0,1-2 40,-3 2 0,0-2 0,0 0 1,0 2-1,0 4-45,5-10 1,0 3 0,-1 3 0,1 1 0,0 1 0,1-1 0,2-1 0,0-3 0,3-2-85,1 9 0,3-3 0,2-2 0,1-1 0,-2 0-16,-2-2 1,-2 2 0,1-2 0,3-3 0,6-4-412,11 8 1,6-5 0,1-20-21,-1-25 0,1-14 903,0-5 0,3-7 0,0-3 0,-3 4-151,-2 5 1,-2 1 0,0-5-156,-1 0 1,1-5 0,0-4 0,0-1 0,0-1-1,-2 2-19,-1-1 1,0 0-1,-1 0 0,-1-1 1,0 1-1,1 0 100,2-4 1,0 1 0,-1 1 0,1-3 0,0-2-134,-4 8 1,0-3-1,1-2 1,0-1 0,0 0-1,-1 3 1,-1 3 0,0 4 368,6-12 1,-1 7 0,1-6-357,-2 7 1,2-6-1,1-2 1,0 1 0,-1 4-1,-3 8-381,4-5 0,-1 6 109,10-16 0,-5 21-444,-21 51 1,-9 25-1,-1 6 670,3-13 1,-1 5 0,-1 3 0,1 1-1,-1 0 1,1-2-31,0 0 1,1-1 0,0-1 0,0 3 0,-1 4 57,3-12 1,0 5 0,-1 1-1,0 3 1,1 1 0,0-1 0,0-2-1,0-1 1,1-5 0,0-3-135,0 9 1,1-6 0,1-2 0,2 7 35,1-6 0,0 6 1,1 3-1,1 1 1,1 0-1,2-4 1,3-4-1,1-8-384,14 5 0,5-10 0,-2 2-191,-4 14 0,-2 2 1,5-22 1239,9-33 0,4-19 1,-9-8-350,-16-3 0,-9-8 0,-2-3 0,2 4-130,6-1 0,1 1 1,-3-4-48,-5 7 0,-2-5 1,-1-3-1,-1 1 1,0 3-1,-2 7-67,0 1 1,-1 6-1,0-6 27,1-1 0,1-8 0,0-3 1,0 0-1,0 2 0,0 7 231,-3-4 1,1 5 0,1-5-101,3 3 0,2-6 1,1-3-1,0 0 0,1 3 1,0 6-337,1-5 1,0 5-1,2 0 198,1-10 1,2 0-1,3 23 64,9 36-285,-17 22 0,-6 18 0,-3 7 1,3-5 250,2-2 1,1-2 0,0 8 7,-3-11 1,1 7 0,-1 4 0,1 0 0,-1 0 0,1-4-1,1-6-83,1-2 1,0-6 0,2 1 0,-1 5 24,1 1 0,-1 5 0,2 5 0,-1 1 1,1 1-1,1-2 0,-1-4 0,0-6-142,1 4 0,0-7 1,1-1-1,3 5 52,-1-3 1,2 5 0,1 2 0,1 0 0,0-2 0,0-6 0,0-7-763,8 11 1,6-11 828,4-10 1,6-5 0,-6-12 317,-10-17 1,-2-12 493,4-13 0,-1-10 0,-4 3-261,-7 2 1,-4-4-346,-3 7 0,-1-6 1,0-3-1,-1 2 1,-1 5 17,0 2 1,-1 5-1,-1-6-40,-2-1 0,0-6 0,-2-4 0,1-1 0,-1 4 0,2 6 66,0-3 1,0 5-1,0-6-127,0 8 0,-1-6 0,0-3 0,0-1 0,0 2 0,1 2 0,0 7-253,0-7 0,2 5 0,-1-2-126,1 0 0,0-4 0,0-1 0,1 3 1,-2 10-116,1 4 1,0 5-376,4-9 800,-5 61-22,-1 9 0,-1 12 0,0-3 31,1-2 0,0 4 25,2-11 0,-1 6 0,1 4 0,0 0 0,1-2 0,-1-5-54,1 8 1,-1-4 0,4 5-41,1-11 1,2 6-1,1 3 1,1 1-1,0-1 1,0-3-1,-1-5-79,1 2 1,0-4 0,1-2 0,3 5 10,2-4 1,2 5 0,3 1 0,1 1 0,0-2 0,-1-4 0,-2-4-300,5 4 0,-1-6 0,6 0 239,1-5 1,5 3 0,2-2 0,2-6 0,-3-10 492,2-14 0,0-11 1,-1-4-1,-1 3 29,9 5 1,-2 0 0,-1-8 100,-11-6 1,1-6 0,-2-4 0,-3-2 0,-5 0 3,-5-7 1,-8-3 0,-1-1 0,1 1-173,2 5 1,1 1 0,-1-1-1,-3-3-663,-3 1 1,-3-3 0,-1-3 0,-1 1 0,-1 3 0,0 6 1484,-2-3 0,-1 6 0,-3-5-782,0 2 1,-2-7 0,-1-2-1,-1 0 1,0 3 0,1 7-713,-2-1 1,1 5 0,-5-3 50,0-1 0,-4-5 1,-2-3-1,-2 1 0,2 2 1,1 7-628,-2-2 0,0 6 0,-5-3 431,-1 3 1,-5-5 0,-3-1 0,-1 1 0,1 2 0,4 5 454,1 4 0,3 5 1,-1 1-1,-3-1 1,-5-2-1,-4-1 0,-2 0 1,2 3-1,1 3 1,5 7-1,0 0 0,0 1 1,0-1-1</inkml:trace>
  <inkml:trace contextRef="#ctx0" brushRef="#br0" timeOffset="321405">28127 3471 7533,'-26'3'-300,"0"1"0,-4-2 0,2 1-2977,-11 2 1074,6 2 1305,4 0 988,17-1 981,5-6-981,2 0 98,10 5-188,-4-3 810,10 3-540,-9-5 2272,3 6-2363,-5-5 361,0 15-360,0-13 450,0 19-360,0-19 179,6 19-359,1-19-1439,11 13 449,-4-14 541,20-2 359,-18-2 3276,19-14-2119,-16 2-3302,1-16 2145,-8 4-1870,-1-10 1870,-15 15-1031,-14-2 1031,1 16-572,-11 5 1,0 4 751,9 10 153,-10 5 1,1 2-334,12 10 54,-3 6 0,3-1 36,8-8-183,5 8 0,6-1 183,11-9 0,7-5 0,4-2 0,6-5-291,4-10 1,-1-4 200,-9-5 0,4-5 0,-2-5 90,-16-5-135,1-3 0,-2-2-45,-10-2 135,-7 2 0,-2 2-45,-1 8 0,-14-1 0,-3 3 180,-3 12-45,-5 2 0,-1 2 45,0 8 0,6 9 0,3 4-180,5 1 45,3 8 0,3 1 45,8-2 89,9-3 1,3-1-90,6-5-45,14-8 0,3-3 45,-2-3-90,9-5 0,1-4 90,-5-5-180,0-6 0,-2-3 180,-12-6-45,1-6 0,-6-2-225,-15 5 225,-3-9 0,-4 1-135,-11 14 352,-6-8 0,-2 3-262,-6 14 179,1 1 1,0 2-180,-1 7 90,5 9 0,4 4 0,11 3-135,0 9 0,4 2 135,11 2-433,17 18 343,6-26 45,9-5 0,3-3-45,9-5 0,3-1 0,0-3-90,0-4 135,-5-6 0,-1-4 135,-11-6-135,-10-6 0,-4-3 134,-8 2 463,-15-10 1,-11-1-508,-10 13 0,-6 4-16,6 0 1,-2 0 0,0 2 638,-7 0 1,-1 6-714,-3 12 0,4 5 2314,8 8-2449,5 8 0,3 4 3366,8 8-3353,9 2 0,5 0 167,12-7-225,15 7 0,9-3 45,0-23 0,3-5 180,2 12 0,2-3-45,8-13 0,-4-6 45,-14-4 180,0-8 0,-4-5-91,-19-8 1,-3-4 0,-3-1-90,-11-3 0,-15-4 0,-7 0-180,-1 17 0,-1 2 135,-1-8 0,-2 3-90,-8 11 0,4 7 45,13 2-90,-5 14 0,4 6-90,15 3-1459,-5 13 1,4 3 1164,11-1-706,4 5 1,5 0 1179,7-7-849,12-2 1,4-3 1028,0-10-462,9-5 0,0-4 462,-8-6 732,4-7 0,-3-8-463,-10-18 1248,6-7-1697,-31 8 0,-7 1 2358,-6 1-2358,-7 3 0,-3 2 3276,-4 4-3263,0 5 0,0 3-102,6 5-46,-3 4 0,1 8-3142,9 26 2802,-8-1 340,22 2 0,10 1 225,22 4-180,-7 1 270,11-24 0,0-9-270,-13-10 225,13-1 0,-1-4 3141,-15-10-2994,0-2 1,-2 0-193,-9-1-90,-7-5 0,-5 2 0,-9 9-45,-8-5 0,-3 0-400,-5 8 400,1 6 0,0 1 45,1 2-90,-7 6-90,15 6 180,-3 0-3277,9 12 3100,-4-4-48,9 12 0,6 5 135,5-4 0,5 0 164,8 10 0,8-3 61,9-6 0,6-8 45,3-14 0,1-11 90,-8-7 0,-5-7 1368,-12-8 0,-9-4-1491,-15-4 1,-11 1-238,-9 6 1,-4 5-1,7 6 0,0 4 90,-3 5 0,3 4-270,5 4-180,-6 17 180,6 4 180,10 9 0,5 5 0,7-5 0,5 0 135,5 7 0,6-5 315,7-9 0,4-9 134,0-9 1,-2-10-270,-5-10 0,-7-7-45,-9-6 0,-9-2-360,-12-2 0,-9 1-225,-4 3 1,-4 6 89,-3 10 0,-1 11 45,8 14 0,3 9 135,5 6 0,8 5 45,11 11 1,11-1 178,10-13 1,8-8 405,5-8 0,3-10-136,6-14 1,-4-12-90,-10-9 0,-7-7-180,-9 0 0,-8-1-270,-15 1 0,-5 2 180,-9-8-270,-10 21 180,16 17-89,-1 6-181,-6 6-90,0 6 180,8 11 0,4 6 135,3 3 1,5 2 89,3 8 0,9-1 269,13-9 1,10-8 135,9-12 0,4-11-1,1-12 1,-4-10-135,-4-7 0,-10-7-180,-14-2 0,-11-2-270,-14 3 0,-6 3 225,2 9 0,-2 4-135,-4 6 1,-1 5-406,-11 3 180,2 12 270,-5 1-297,8 5 297,11 6 0,-5 12 90,16-8-180,-9 24 180,16-19-179,1 16 179,7-17 0,11-3-3024,29-16 3204,-16-1-1,4-8 1,-1-2-1203,-5-3 1203,13-5-1444,-7-17 1534,-12 7-135,-8 2 0,-2-1-214,-6-5 259,-1-5 0,-34-10 0,10 18-270,-1 4 0,-3 3 0,-8 4 1632,-13-1-2217,7 13 1,-1 4 224,8 4 0,1 4-225,-4 4 1,11 6-419,26 7 1,14 5 0,1-3 1074,-1-3 0,5-1 1,5 2-1,4 2 1,0-4-1,-2-9 0,0 1 1</inkml:trace>
  <inkml:trace contextRef="#ctx0" brushRef="#br0" timeOffset="324288">15383 7896 7533,'0'-38'539,"0"12"-359,0 3 90,0 16-180,0 1-90,0 6 0,0 0 450,17 6-360,-7 1 0,13-1 0,5 0-270,2 1-1426,14-1 0,4-1 1561,-20-4 0,2-1 135,15 2 0,7 0 0,-4 0-424,-5-2 1,1 0 378,0-3 0,7-2 0,0 0 0,-6 1-15,-10 1 0,-3 1 0,3-3-30,4-2 0,4-4 0,3 0 0,-3-1 0,-6 3 45,9-2 0,-1-3-99,-10 0 0,4-3 0,1-2 0,-2 0 0,-6 3 54,3-3 0,-2-2-23,0-5 1,3-6-1,-2-1 1,-4 4 22,-4 3 0,-2-3 90,-2-5 0,2-8 0,-1 0 0,-5 6-90,-2 1 0,-2-1 134,-1-3 1,2-7 0,-2-1 0,-3 7-90,-4 2 0,-3 0 0,2-1 0,0-8 0,-1 1 0,-1 6-135,-2 2 0,-2 0 157,-3 1 1,-1-7 0,-2 1-1,1 6-157,-1 3 0,-3 1-30,-9-11 0,-6-3 1,1 6 74,3 11 0,-2 2-75,-11-5 0,-6-2 0,4 4-15,8 5 0,-3 3 90,-2 5 0,-7-1 0,-1 1 0,6 3 45,1-1 0,-2 3 0,-4 2 0,-8 0 0,-1 1 0,8 2 0,3 3 0,-1 2 0,-4 2 0,-8 0 0,-1 2 0,9 0-45,4 2 0,0 2 45,-4 4 0,-6 3 0,-1 1 0,8-1 0,4-1 0,0 3-45,-1 3 0,-6 6 0,1 1 0,6-3-45,2 0 0,3 3 67,-2 3 1,-4 5 0,1 1-1,6-4-22,4 3 0,3 3 27,3-6 0,-3 5 0,-1 2 0,3 0 1,4-5 17,0 10 0,4 2-36,2-7 0,-3 6 0,1 3 0,1-3 0,4-6 36,3 7 0,5 0 0,1-1 0,1 6 0,2-1 0,2-6 0,4-4 0,6-1-45,3-3 0,5 5 0,3-1 0,-2-6 45,7 0 0,5-3-135,3-3 0,8 2 0,1-2 0,-4-4-284,-10-7 0,-3-3 1,4-1 418,11 3 0,6-1 0,0 0 0,-6-2 0,-9-2 0,-4-2 0,2-1 0,10 1 0,0 0 0,0 0 0</inkml:trace>
  <inkml:trace contextRef="#ctx0" brushRef="#br0" timeOffset="333002">27209 3619 7533,'-38'-12'2248,"8"5"-5525,12 2 1794,11 5 3341,1 5-1408,6 7-450,0 2 270,6 15-450,1-14-1139,5 20 1139,0-20-860,6 25 1130,-4-18-135,3 1 0,1 1 135,4 3-632,5-3 1,3-1 541,6 4 135,7-5 0,1-2-135,-19-9 0,1-2-47,13 4 1,7-1 0,-4-2 46,-9-5 0,1 0 67,4 0 1,7 2-1,0-1 1,-6-2-158,0-3 0,-1-1 135,2 0 0,7 0 0,-1 0 0,-6 0-90,-6 0 0,1-1 22,0-2 1,7-2 0,0 0-1,-7 1-112,-4 1 0,0-2 52,6-2 0,6-1 0,2-2 1,-5 0-308,-5 0 0,-3-2 0,0 1 210,8 1 0,0 0 1,-1-3-271,-2-3 0,-1-3 1,-6 3 449,8-2 0,-8-3 0,-2-3 0,-3-2 0</inkml:trace>
  <inkml:trace contextRef="#ctx0" brushRef="#br0" timeOffset="333622">26640 3855 7533,'-32'-7'749,"1"0"1,-3-3-1,1 4 331,-7 10-361,10 8-179,19 31-405,21-10 0,8 3-75,-1-4 0,3 2 0,5-1-313,1-4 1,4 0-1,2-1 1,4-1 288,-1-3 0,2 0 0,3-1 0,1-2 0,2 0-350,0-4 0,2 0 0,1-2 0,1-1 1,2-1-1,0-1 352,-4-2 1,1-1-1,2-1 1,-1-1 0,2-1-1,-1-1 1,2-1-6,-4-1 1,2-1 0,1 0 0,0-2-1,0 0 1,-1 0 0,-2-1 0,-2 1-335,0 0 1,-1 0-1,-2 0 1,0-1-1,-1 0 1,3-1 270,4-2 0,3-2 0,0 0 0,-2-1 0,-1 1 0,-4 2-150,0 1 0,-4 1 0,-2 0 0,2-1-640,6-2 1,1-1 0,-1-1 0,-3 2 796,4 0 1,-2 1 0,-6 0 0,-8 1 0,-5-1 0,-3-1 0</inkml:trace>
  <inkml:trace contextRef="#ctx0" brushRef="#br0" timeOffset="334155">26107 4103 7533,'-42'-21'2248,"4"16"-1438,36 40-540,3 0 0,4 5-210,3-4 0,4 2 0,4 1-473,2-2 1,3 2-1,3 0 1,4 0 429,1-3 1,2-1 0,4 1 0,2-2 0,3 0-288,-6-8 1,2 0 0,2-1 0,1 0 0,2-1 0,1-1 0,0-2 314,1 0 0,1-2 0,1 0 0,2-2 0,0 0 0,2-1 0,0-1 0,1-1-193,-6-3 1,1 0 0,1-2 0,1 0 0,0-1-1,1 0 1,0-1 0,1-1 0,-1 0 0,0-1 155,-1 0 0,-1-1 0,1-1 0,0 0 0,1 0 1,-1-1-1,1-1 0,-1 0 0,1 0 0,0-1 1,-1 1-162,1-2 1,0 0 0,0 0-1,0-1 1,0 0 0,1-1-1,-2 1 1,1-1 0,-1-1-1,0 1 1,0 0 8,0-1 0,0 0 0,0 0 0,0 0 0,-1 0 0,0-1 0,-1 0 1,0 0-1,-2 0 0,0-1 105,8-1 0,0-1 0,-1 0 1,-2 0-1,-1-1 0,-2 1 0,-2 0 1,2-1-1,-2 0 0,-2 1 0,-3-1 1,-2 0-1,3-3 0,0 0 0,0 0 1</inkml:trace>
  <inkml:trace contextRef="#ctx0" brushRef="#br0" timeOffset="334739">25660 4313 7533,'-41'-16'119,"-1"-1"1,8 5 0,1 6 600,4 13 0,4 4-361,3 6-89,-5 17 180,25-3-135,5 6 0,5 8-203,3-13 0,4 2 1,3 2-1,3 0-639,3 3 1,2 1-1,3 2 1,4-2 0,2 0 526,-6-12 0,2 1 0,1-2 0,2 1 0,2-1 0,1-1 0,2-1 0,0 0-151,0-3 0,1-1 1,2 0-1,1-1 1,1 0-1,1-1 1,1-1-1,0 0 1,1-1-1,0 0 181,-4-2 0,1-1 0,1 0 0,0-1 0,1 0 0,1-1 0,-1 0 0,2 0 0,-1-1 0,0 0 0,1-1 0,-1 0-175,-1-1 1,-1 0 0,2-1 0,-1 0 0,1 0 0,0-1 0,0 0 0,-1 0 0,1-1 0,0 0 0,0 1 0,-1-1 0,0 0 39,1 0 0,1 0 0,0 0 0,0 0 0,0-1 0,-1 0 0,1 0 0,-1 0 1,-1 0-1,0-1 0,0 0 0,-1-1-21,4 1 0,-1-1 0,0 0 0,-1-1 0,0 1 0,-1-2 0,0 1 0,-1-1 1,-1-1-1,0 0-260,4 0 1,-1-1 0,0-1 0,0 0 0,-2-1 0,-2 0 0,-1 0 0,-1 0 385,6-1 0,-2 1 0,-2-1 0,-2-2 0,-1-1 0,0-3 0,-1-2 0,-4 0 0,-5-1 0,-2-2 0,-1-1 0</inkml:trace>
  <inkml:trace contextRef="#ctx0" brushRef="#br0" timeOffset="335289">24867 4660 7533,'-27'25'305,"0"0"1,0 0 0,6 16 0,6 6 0,11 0-216,13-10 0,10 0 0,4 0 0,3 2-637,-4-6 1,2 2 0,2 0 0,2 0 0,2-1 0,2-1 514,2-1 1,1-1 0,3 0 0,1-1-1,2-1 1,1 0 0,2-2-188,-6-3 1,2-2 0,1 0-1,1 0 1,1-2 0,1 1-1,0-1 1,1-1 0,1 0 250,-5-2 1,0-1 0,2 0-1,-1 0 1,2-1 0,-1 0 0,2-1-1,-1 0 1,1 0 0,1-1 0,-1 0-58,1-1 1,-1-1 0,1 0 0,1 0 0,0-1 0,0 0 0,1-1 0,0 1 0,0-2 0,0 1 0,0-1 0,0 0 58,-1-1 1,-1-1-1,1 1 1,0-1-1,1-1 1,-1 0 0,1 1-1,0-2 1,-1 1-1,1-1 1,0 0 0,0 0-1,-1 0-98,1 0 0,0-1 0,0 0 0,0 0 1,0 0-1,0 0 0,0-1 0,0 0 1,0 0-1,0 0 0,0-1 0,-1 0 1,1 0 40,2 0 1,-1 0-1,1 0 1,0-1-1,-1 0 1,1 0-1,-1-1 1,0 1-1,0-1 1,0-1-1,-1 0 1,0 0-101,3-1 1,-1-1 0,1 1 0,-1-2 0,1 1 0,-2-1 0,1-1 0,-2 1 0,0-1 0,-2-1 0,-1 1 122,6-2 0,-1 0 0,-2 0 0,0-1 0,-1 0 0,-2-1 0,0 0 0,-2-1 0,7-2 0,-1-1 0,-1 0 0,-2-1 0,-3-1 0,-3 0 0,-4-4 0,0 1 0,-1-1 0,1 0 0</inkml:trace>
  <inkml:trace contextRef="#ctx0" brushRef="#br0" timeOffset="335821">24719 5045 7533,'-25'15'562,"1"0"0,10 15 0,6 8 0,8 3-540,11-3 1,9 1 0,5 2-1,1 2-569,-6-6 1,2 1 0,1 2 0,2 0 0,2 0 0,1-1 326,1-2 1,2 0 0,2 1-1,1-2 1,2 1 0,0-2 0,2-2 5,-2-3 1,2-1 0,0 0 0,2-2 0,1 0-1,0-1 1,2 0 0,-1-1 263,0-1 0,0 0 0,0-1 0,2 0 0,0-1 0,1 0 0,0-1 0,1-1 0,1-2-26,-5-2 1,0-1-1,1-1 1,0-1-1,1 0 1,0-1-1,1 0 1,0 0 0,1-1-1,-1 0 1,1-1-62,-1 0 0,1 0 0,-1-1 0,2 0 0,-1 0 0,1-1 0,0 0 0,0 0 0,0-1 0,1 0 0,-1 0 0,0-1 37,2 1 0,-1-2 0,1 1 0,0-1 0,0 0 0,0-1 0,0 0 0,0 0 0,1 0 0,-1-1 0,0 1 0,-1-1-112,0 0 0,1-1 0,-1 0 1,0 0-1,1 0 0,-1-1 1,0 0-1,0 0 0,-1 1 1,0-1-1,0 0 0,-1 0 112,5 1 0,1-1 0,-1 1 0,0 0 0,-1-1 0,0 0 0,-1 0 0,-1 0 0,-2-1 0,-1 0 0,5-1 0,-1-1 0,-2 0 0,-1-1 0,-1 1 0,-1-1 0,-1 0 0,3-1 0,1 0 0,-1-1 0,1 1 0,-1 0 0</inkml:trace>
  <inkml:trace contextRef="#ctx0" brushRef="#br0" timeOffset="336307">25164 5825 7533,'-45'11'1169,"9"9"-854,25 13 0,9 9-405,7-6 0,5 3 0,3 1-599,-1-1 1,2 2 0,3 1 0,3 0 688,2-6 0,2 1 0,3-1 0,3 0 0,2-1-231,-3-7 0,2 0 1,1-1-1,3-1 1,0 0-1,2-1 1,1 0 319,1-2 1,2 0 0,1-1 0,1-1 0,1 0 0,2-1 0,0 0 0,2-1-153,-8-4 0,2 0 0,0-1 0,1 1 0,0-2 0,2 0 1,0 0-1,0-1 0,1 0 0,1 0 0,0-1 76,-3-2 1,1 1 0,1-2 0,1 1 0,0-1 0,0-1 0,1 1 0,0-1 0,0 0-1,1-1 1,-1 1 0,0-1 0,0 1-204,0-1 0,1 1 0,0-1 1,0 0-1,0 0 0,0-1 0,0 1 1,0-1-1,1 0 0,-1 0 0,0 0 1,0-1-1,0 0 3,1 0 0,0-1 0,0 0 0,0 0 1,1 0-1,-1-1 0,1 0 0,-1 0 0,-1 1 1,-1-1-1,0 0 0,-1 0 0,-1 0 186,3 1 1,-1 0 0,0-1-1,-1 1 1,-1 0 0,0-1 0,-2 1-1,0-1 1,-1 0 0,-1 0 0,7 0-1,0 0 1,-1 0 0,-2 0-1,-1-1 1,-3 0 0,-2 0 0,3-1-1,0 0 1,0 0 0,0 0 0</inkml:trace>
  <inkml:trace contextRef="#ctx0" brushRef="#br0" timeOffset="336788">25052 6470 7533,'-38'8'89,"1"0"1,-1-1 0,-10 2 0,11 8 270,24 20 0,15 8-798,9-4 1,8 3-1,5 2 456,-5-11 0,3 2 0,1 0 0,3 1 0,3-1-397,-2-4 1,2 0 0,3 1-1,1-1 1,2 0 0,1-1 0,1-1 389,1-3 0,2 0 0,1-1 1,1-1-1,1 0 0,2-1 0,0-1 1,2 0-93,-6-4 1,2 0 0,0 0 0,1-1 0,1 0 0,1-1 0,0-1-1,1 0 1,1-2 0,1 0 155,-4-2 0,1-1 0,1-1 0,0-1 0,2 0 0,-1-1 0,1 0 0,1-1 0,-1 0 0,1 0 0,1 0 0,-1-1-182,-4 0 1,0-1 0,0 0 0,1-1 0,0 1-1,1-1 1,-1 0 0,1-1 0,0 0 0,0 0 0,0 0-1,0-1 1,1 0 0,-1 0 46,-1-1 0,1 0 0,-1 0 0,1-1 0,1 1 0,-1-2 0,0 1 0,1-1 0,-1 1 0,1-2 0,-1 1 0,0 0 0,1-1 1,-1 0-1,0 0-82,-1-1 1,1 1-1,0-1 1,1-1 0,-1 1-1,1-1 1,-1 0 0,0 0-1,0-1 1,-1 1-1,-1 0 1,-1 0 0,0-1-1,-1 1 1,-2 1 141,8-2 0,-2 2 0,-1-1 0,-1 0 0,-1 1 0,-1-1 0,0 0 0,-1-1 0,0 0 0,0-1 0,7-2 0,0-1 0,1-1 0,-2 0 0,-1-1 0,-3 1 0,-3 0 0,-4 0 0,10-4 0,0 1 0,0-1 0</inkml:trace>
  <inkml:trace contextRef="#ctx0" brushRef="#br0" timeOffset="337255">24781 7425 6609,'-32'24'607,"0"0"0,14 11 0,4 7 0,2-2-472,0-2 0,6 2-955,11 4 1,6 7 0,4 0 0,0-8 380,1-3 0,8-3 457,-1-6 0,6 5 0,5 0 0,2 0 0,1-3-93,-3-7 0,2-2 0,1-1 0,3-1 0,0 0 1,3 2-46,-6-4 0,1 1 0,1 0 0,2 1 0,0 0 0,2-1 0,0 0 0,1-1 0,0 0-50,-3-2 1,1-1 0,1 1 0,1-1 0,0-1-1,0 0 1,1 0 0,1 0 0,-1-1 0,1-1 0,-1 0 95,3-1 0,-1 0 1,1 0-1,0-1 1,1 0-1,0-1 0,0-1 1,0 0-1,0-1 1,1 0-1,0-2-5,-3 0 0,1-2 1,0 0-1,1 0 0,-1-2 1,1 1-1,0-2 1,0 0-1,0 0 0,0-1 1,-1 0-1,0 0 79,0-1 0,0-1 0,1 0 0,-1-1 0,1 0 0,-1 0 0,0-1 0,-1 0 0,0 0 0,0-1 0,-2 0 0,0-1-5,7 0 0,-2-1 1,1-1-1,-2 0 0,0 0 1,-1-1-1,-1 0 0,-1 0 1,-1 0-1,5-1 0,-1 0 1,0-1-1,-2 1 0,-1-1 1,-3 0-1,-3-1 0,1-2 1,1-1-1,0 0 0,0 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28:26.794"/>
    </inkml:context>
    <inkml:brush xml:id="br0">
      <inkml:brushProperty name="width" value="0.12095" units="cm"/>
      <inkml:brushProperty name="height" value="0.12095" units="cm"/>
      <inkml:brushProperty name="color" value="#FFC000"/>
    </inkml:brush>
    <inkml:brush xml:id="br1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19685 4202 19819,'-37'-13'-3277,"11"7"2044,2 0 1088,17 6 950,2 6 407,10 0-3004,2 7 269,22 10 193,10 9 1052,-18-19 1,3 1 62,5 4 1,4 2-1,3-1 126,-2-4 1,2-1 0,3 0 0,1 1-26,3 0 0,4 1 1,1-1-1,0 1 0,-1-1 5,-6-2 1,-2 0-1,0 0 1,2-1-1,4 0 353,-5-2 0,3-1 1,2 1-1,1-1 1,1-1-1,1 1 0,-2-2 1,0 0 104,3 0 0,-1-2 1,-1 0-1,1 0 0,1-1 1,1 1-1,3 0-178,-9-1 1,0 1 0,2 0-1,1 1 1,1-1 0,1 1-1,-1-1 1,2 0 0,-1 0 0,0-1-1,-1-1-92,-2 0 0,1 0 0,0-1 0,0 0 0,1 0 0,-1-1 0,1 0 0,-2 1 0,0-1 0,-1 0 0,-1 1 0,-1-1 131,8 1 0,-2 1 0,-2-1 0,-1 1 0,1-1 0,-1 0 0,2 0 0,1-1 41,-3-1 1,1 0 0,2 0-1,0 0 1,0 0 0,0-1-1,-1 0 1,-1 0 0,-1 0-1,-2-1-41,4 0 0,-2 0 1,-1-1-1,-1 0 1,0 1-1,-1-1 0,2 0-82,2 1 1,0 0 0,0 1 0,0-1 0,-1 0-1,0-1 1,-1 0 5,2-1 0,-1 0 0,-1-1 0,0 0 0,-1-1 0,0 1-44,-1 1 0,0-1 1,-1 1-1,1-1 1,-1-1-1,2 0-21,3-2 0,2-1 1,0-1-1,0 0 0,-1 1 1,0 0-28,-4 1 1,-2 2 0,0-1-1,1 1 1,-1-1 0,3-2-25,0 0 0,3-2 0,2 0 0,-1-1 1,-2 1-1,-5 0 0,-5 2-55,-1-1 1,-6 0 0,4 0-20,5-3 0,6-1 1,1-1-1,-1 1 0,-8 1-210,8-5 1,-1 0-281,-5 1 0,4-1 0,2-2 0,-4-1 111,-9 1 0,-1-2 1,-1 0-1,-1-1 162,3-1 1,-1 0 0,0-1 0,-2 1-102,4-4 1,-2 0 0,-4 1-319,-3-5 0,-7 0-244,-4 4 0,-8-3-204,-15-13 0,-12-5 841,4 14 0,-5-1 1,-3-1-1,-4 1 459,1 8 0,-3 0 0,-3 0 1,0 0-1,-1 2 0,3 1 22,-1-1 0,2 2 0,0 0 0,-1 1 1,-3 1-101,-1 1 1,-4 0 0,-2 1 0,2 1-1,2 1 1,4 3 156,1 0 1,5 2 0,-7 0-79,3 1 0,-6-1 1,-3-1-1,-3 0 1,0 0-1,1 1 0,2 0 131,0 2 0,1 0 0,1 1 0,-1 0 1,0 0-1,-1-1 112,-4-2 0,-2-1 1,0 1-1,0-1 0,-1 0 1,1 2-170,5 2 1,-1 1 0,0 1 0,0-1 0,1 1 0,3 0 0,3 1 14,-4-2 1,6 1-1,-1 0 1,-4 0-105,0 0 1,-3 0 0,-3-1 0,1 1 0,1 1 0,3 0 14,-2 1 1,4 1 0,0 0-1,-2-1-62,0-1 0,-2 0 1,0-1-1,0 1 0,3 2 3,1 0 0,2 2 0,0 0 0,0 0-15,-3-1 1,-1 1-1,0 0 1,-2 0-4,1 1 0,-2-1 0,-1 1 1,1 0-1,1 0-27,-3 1 0,2 1 1,-1 0-1,-1 0-5,2-1 0,-1 0 1,-1-1-1,2 1 1,1 0-32,1 1 1,2 0 0,1 0-1,-1 0-15,-2 1 1,0 1 0,0-1 0,1 1 2,2-1 1,-1 1 0,1-1 0,0 2-77,0 0 1,-1 2 0,0 0 0,-1 0 9,2-1 1,-1 1 0,-1 0 0,-1 0-1,0 0-33,-2 1 1,-1 1 0,0-1 0,0 0 0,1 1 23,3-1 0,0 1 1,1-1-1,0 0 1,0 1-42,-9 0 0,1 0 0,0 0 0,-1 2 20,3 1 0,-1 0 0,0 2 0,1-1 0,3-1-36,-7 0 0,4 0 0,-4 1 47,8-1 0,-2 0 0,-1 1 0,-3 1 1,0 3-2,3 1 0,-2 2 0,-2 2 0,0 0 0,2 1 0,3-2 0,4-2-58,0-1 0,6-2 0,-1 1 0,-4 2 55,0 0 1,-6 3 0,-3 1 0,0 1-1,2-1 1,5-2 0,8-3-240,-7 6 1,5-1 74,5-2 1,-1 2 0,2 0-131,-5 1 0,0 4 116,7-2 0,-2 6 0,0-1 1,4-3-257,-2-2 0,1 1 249,3 5 0,-2 5 0,0 2 0,6-3-419,0 7 1,8 1-1,7-2 1,6 3 0,9-3 510,17-5 1,10-4 0,1-4 210,-7-3 0,0-3 0,6-2 147,3-6 0,6-1 0,4-2 0,-3-1 0,-6-1 207,-5 0 1,-5-2 0,6 0-154,4 0 1,7 0 0,4 0-1,1 0 1,-4 0 0,-6-1 379,4 0 0,-6 0 0,8 0-379,-12-2 0,4 0 0,4 1 0,3-1 0,1 0 0,0 1 0,-1 0 0,-1 1-120,-2 0 0,1 2 0,-1-1 0,1 1 0,-1 0 0,0 0 1,0 0-1,-1 0 0,2-1 0,0 0 0,-1-1 0,0 1 1,0 0-1,0 1 0,1 0 0,1 4 0,1-1 0,-1 0 1,1 0-1,0 0 0,-1 1 0,1-1 0</inkml:trace>
  <inkml:trace contextRef="#ctx0" brushRef="#br1" timeOffset="45567">5665 11328 10591,'-4'-45'89,"1"0"1,-1-1 0,1 1 0,-1 0 0,1 0 0,-1-1 0,1 1 0,-1 0 0,1 0 0,0 2 0,0-1 0,0 0-746,-1-7 1,0 0-1,0 0 1,1 3 0,0 2 136,1 4 1,0 4 0,1 0 0,-1-4 503,0 0 0,-1-3 0,0-2 0,0 0 0,0 2 1,0 5-76,1-10 0,-1 6 0,0-8 45,1 14 0,-1-5 0,0-4 0,0-1 0,0-1 0,0 2 0,0 3 0,0 5 45,-1-4 0,1 6 0,-1 0 0,1-6 12,0 1 1,0-6 0,-1-2 0,1-2 0,0-1 0,-1 2 0,1 2-211,-1-1 0,-1 2 0,1-1 1,0 2-1,0 0 0,0 1 234,0-3 0,-1 1 0,1 1 0,0-1 0,0 1-53,-1-2 1,0-2-1,1 1 1,-1 3-1,1 3 47,-1-4 0,1 5 0,0-4 60,0 0 0,-1-4 0,0 0 0,1 2-90,2 10 0,0 2 0,0-1 0,0-2 0,-1-6 0,-1-4 0,0 0 0,1 2 0,0 8 0,2-6 0,1 2-113,-1 0 1,-1-6 0,1-2-1,0 3 113,0 4 0,1 2 0,0 0 0,1 1-45,0 4 0,0 1 0,1 0 1,-1-1 21,-1-3 1,0-1-1,0 1 1,1 4-113,5-11 0,0 4-178,-3 5 1,0-2 252,4-3 0,2-4 0,-1 1 402,-1 6 0,0 0 1,0-1-321,-2 2 1,0-2-1,0-2 1,-1 2 22,0 0 0,-1 0 0,0 1 0,-2-1-68,-2 1 1,-2-1-1,-1 2 1,1 2 22,0 1 0,1 3 0,-1-1-30,-3-5 0,0-1 0,0 8 30,-7-4 45,7 4 0,0 2-45,-1 9 180,1-1 1359,6 12-1359,0 4 442,0 0-981,0 1 752,0 17-393,0 3 3276,0 17-2710,0 0-296,-5 12-360,-2-4 180,-5-2 0,-1-7-180,1 6 90,-6-3 90,4 9-90,-4-10 0,6-7 269,-1-2-269,1 2 180,0-4 0,10-3-180,20-13 0,-1-5 0,28 0-90,5-5 45,-16 4 0,2 0 45,10-1 0,0-1 45,-4 0 0,-1 1 90,-5-1 0,-3-1 855,10-14-451,-25-2-449,-13 1 360,-10-15 0,-13-10-315,0 5 0,-2-2-1125,-2 1 1,-1 1 989,-2 0 0,0 4 0,-1-2 0,10 20 0</inkml:trace>
  <inkml:trace contextRef="#ctx0" brushRef="#br1" timeOffset="47652">5479 5293 6723,'0'-40'2699,"-6"5"-2430,-6 28 271,-13 18-630,-1 4 90,7 16 90,8-12 0,33-6 90,5-19-180,-4-5 0,-2-3 90,5-19-90,-9-4 0,-34 18 0,-3 24 180,-12 21 0,13 7 0,8-2 359,33-13-269,0-33-90,15-8-180,-24-2 0,-7-5-90,-6-15-270,-13 8 270,-12 30 270,11 26-90,3 20 540,22 5-180,8-13-360,13-24 179,0-32-89,-13-20-180,-8 5-90,-27-5-269,-5 24-91,-16 13 360,10 21 180,10 32 360,28 0 179,15-13-629,1-16 270,13-27-90,-19-13-450,4-15 90,-29-5-180,-28 12 315,7 30 0,-2 8 0,-3 5 1,3 6 44,8 7 0,6 2 359,8 19 181,41-21-495,-11-26 0,2-6-45,3-5 0,-2-2 0,-5-1 0,-3-1 90,-2-12-180,-13 16 90,-32-4 90,3 16 0,-4 4 90,-10 4 0,-1 6-135,2 9 0,4 7 0,11-1 0,7 1 44,11 10 271,40-17-630,-3-30 1,1-6 269,12 3-1639,-9-6 1,-7 0 1027,-20 8 0,1 4 1,-18 12-1</inkml:trace>
  <inkml:trace contextRef="#ctx0" brushRef="#br1" timeOffset="48850">3334 2913 7533,'-26'-6'-90,"3"-1"-3187,16 1 803,1 0 4153,6 23-1319,0 9-135,5-3 0,1 3-106,1 6 1,2 3 0,0-1-779,4 2 0,2 1 629,-4-3 0,1 2 0,0 0 90,1-3 0,1-1 0,1 3-259,-1 0 0,3 2 0,0 3 0,1 0 0,0 1-116,-2-2 0,1 1 0,1 0 0,-1 1 1,1 0-1,1-1 315,-1 0 0,2 0 0,-1 0 0,1-1 0,-1-1 0,-1-2 0,3 7 0,-1-1 0,0-4 0,-1-6 0,4-3 0,1-1 0</inkml:trace>
  <inkml:trace contextRef="#ctx0" brushRef="#br1" timeOffset="49179">3508 3322 7533,'2'-41'179,"0"0"1,1 0 0,5 3 0,5 0 0,6 7-60,7 10 0,5 6 0,1 5-165,17 3 0,-3 13-90,-7 17 0,-9 11-753,-13-2 0,-9 4 798,-8 13 0,-8-3 90,-4-21 0,-2-3 0,1 5 0,1-1 0,-12 0 439,5 4-439,-1-9 0,-1-1 277,-8 4-502,7-3 0,2-2-225,7-11-180,18-3 271,10-11 0,15-13 0,4-2 0,-12 6 1,0-1-1,14-11 0,-1 1 0</inkml:trace>
  <inkml:trace contextRef="#ctx0" brushRef="#br1" timeOffset="49446">4078 3161 7533,'-5'-40'0,"-2"5"0,-11 28 0,10 7-3277,-14 18 893,13 3 1307,-3 26 1077,7-24 538,5 3 1,5-1 181,7-3-405,8-3 0,2-2-315,8-3 179,17-3-179,-17-28 0,-4 2 180,-6-11 0,-4-6-90,-7 0 0,-3-1-45,2 4 0,-5-2-45,-14-14 0,-6 5 0,-1 8-894,-13 1 1,0 4 264,11 12 89,-25-2 270,37 23 708,-4 1-438,12 11 0,0 1 0,0 6 0</inkml:trace>
  <inkml:trace contextRef="#ctx0" brushRef="#br1" timeOffset="50222">4475 3185 7533,'-37'-18'1079,"16"10"-4356,-1-19 2243,21 17 2023,-3-15 0,2-6-809,10-11 0,1-3-180,-5 5 0,-2-1 0,2-1-17,1 5 0,2 1 0,-1-1-133,-3-4 0,-1 0 0,-2 2-30,-5 1 0,-1 3 135,3-4 0,-2 2-135,-6 7 0,-2 1 0,1 1 0,-1 2-1976,-7-9 1976,8 10 0,0 3 1617,-5 2-1527,3 8-224,1 12 224,2 7-90,10 11 180,-5 18 90,6-2 412,0 14-412,3-18 0,0-1 90,4 20-135,-4-17 0,1 2 90,4 2 0,0-1-1184,-4-7 0,1-1 1139,5 6 0,3 0-273,-1 3 1,1-1 227,4-2 0,3 0 0,3 5 0,4 0 19,-2-13 0,3-2 1,3-5-155,13-6 0,3-8-180,-12-4 0,2-4 0,-3-6-90,-5-7 1,-1-6-1,-4 0 225,3-4 0,-4-1 0,-10-1 0,-3 0 127,1-12 1620,-10 1-1432,5-10-90,-6 13 603,0 7-154,-6 5-18,0 0-341,-7 6 630,1 7 2466,-1 1-1569,6 9-1527,-4-3-360,10 5 174,-4 0 185,5 0-179,0 5 90,0-3-359,5 9-1,2-10 90,0 10 0,4-10 270,-4 5-90,5-6 0,1 0 360,-1 0-1,0-6-359,-5 0 180,4-7 180,-9-5-180,9-7-90,-10-6 90,5-6-90,-12 5 90,-6 2-90,-24 5 0,12 11-180,-16 3 270,21 28-91,-6 9-44,12 0 0,2 3-3167,-3 12 3167,6-15 0,5 1 225,14 15-201,8 4 21,1-22 0,8-4-330,8-9 0,8-4 0,0-6 240,0-7 0,1-5 0,1-1 0,3 3 0,1 0 0,-4-4 0,-8-7 0,-1 0 0,0 0 0</inkml:trace>
  <inkml:trace contextRef="#ctx0" brushRef="#br1" timeOffset="55029">4698 5478 6094,'0'14'0,"0"-3"0</inkml:trace>
  <inkml:trace contextRef="#ctx0" brushRef="#br1" timeOffset="56383">4785 5652 7353,'-19'-5'809,"7"3"-449,1-3-180,9 5 270,-3-6-270,5 5 0,0-5 89,0 6-269,0 0 0,5 6-90,-3-5-89,9 21 89,1-7 180,13 21-270,7 1-79,-12-17 0,2-1 79,17 12 45,-2-9 0,1-4 135,8-1-270,-10-4 0,3-3 270,-8-5 0,-2-4 0,1-3 0,0-2 0,6 1 0,1 0 0</inkml:trace>
  <inkml:trace contextRef="#ctx0" brushRef="#br1" timeOffset="57300">4587 5937 7533,'-44'-5'719,"12"-2"-3996,14 0 1524,13 2 3521,5 5-1678,0 0 860,5 0-770,2 5-1,28 7-89,-12 7 3065,18 1-3155,-17-9 0,-1 1-674,13 7 584,9-1 0,2 0-677,-19-4 1,2 0 608,2-1 1,5 1-1,2-1 1,-3-1-396,1-1 0,-2-2 0,2 0 373,1 1 0,3-1 0,0 0 1,-3-1 59,-2-3 0,-2-1 0,0-1 120,15 1 0,-3-2 0,-15-4 0,0-2 0,0 1 0,0-1 0</inkml:trace>
  <inkml:trace contextRef="#ctx0" brushRef="#br1" timeOffset="57802">4562 6135 7533,'-33'0'90,"4"0"269,17 0-179,-1 6-360,6-5 90,2 16 180,5-9 180,0 15 270,5 2-270,13 18-625,-3-18 1,2 1 489,6 8 0,4-1-739,5 0 0,3-2 574,-9-10 0,1 0 0,1-1-403,6-2 0,2-1 0,-1-3 403,-3-2 0,0-1 0,0-2-285,14 1 1,0-2 164,-7-5 0,1-2 0,-2 0 60,1 0 0,1-2-120,-4 0 0,4-1 1,-3 0 209,4-1 0,-2-1 0,-4-2 0,0-1 0,1 1 0,1 0 0</inkml:trace>
  <inkml:trace contextRef="#ctx0" brushRef="#br1" timeOffset="58283">4252 6445 7533,'-28'0'-225,"1"0"0,-17 0 315,44 0-3367,5 11 1973,2-3 3365,11 21-1521,18 3-540,-14-10 0,1 0-646,5 1 1,1-2 690,-5-2 0,2-1 0,11 9 0,1-1-707,-12-11 0,-1 0 437,14 10 0,5 2 135,-8-8 0,3-1 0,-2-1-225,5 5 1,2-1 43,-8-7 1,5 0 0,-1 0-1,-4-2 181,5 1 1,-1-2 39,-7-4 1,1-1 0,-1-1 49,17-1 0,-3-1 0,-12 0 0,0-1 0,9-2 0,0 0 0</inkml:trace>
  <inkml:trace contextRef="#ctx0" brushRef="#br1" timeOffset="58853">4140 6978 7533,'-20'18'989,"9"-4"-629,29 9 0,19 2-270,-10-9 0,2 0-759,10 5 1,2 0 608,-11-7 0,2-1 0,0-1-366,4 1 1,1-1 0,2 0 365,4 1 0,1 0 0,-2-3 30,-8-4 0,-2-2 0,1 1-150,3 3 0,-1 0 0,0-2 0,14-4 0,-2-2-132,-6 3 0,0-1 0,-6-4 0,2-2 0,-2-1 0,5-2 0,1 0 0</inkml:trace>
  <inkml:trace contextRef="#ctx0" brushRef="#br1" timeOffset="59401">3855 6768 7533,'-27'31'30,"0"0"0,4 2 0,6 1 329,17 1 1,6-1-1999,-3-5 1,2 0 896,8 1 0,3-1 1102,2 4 0,1 0-764,3-5 0,2-1 404,2 8 0,3 2 33,-3-11 0,3 1 0,-1-3-123,6 2 0,1-1-132,-5-1 1,2 0 0,2-2 11,4-5 0,3-4 0,-1 0 90,-8-1 0,-1-1 0,2-1 288,11 0 1,2-2 0,2-1-169,-11-2 0,2 0 0,-1-1 0,-2-2 0,4-2 0,-2-2 0,1 0 0,11 2 0,-1-1 0,1 1 0</inkml:trace>
  <inkml:trace contextRef="#ctx0" brushRef="#br1" timeOffset="60049">3371 6805 7533,'-20'38'629,"3"-2"-359,18-11 0,4 2-988,0 4 0,2 3 778,2-2 0,2 2 0,-1-1-1559,4 10 0,0-2 1589,3 1 0,2 0 0,-5-11 0,2 1 0,1 0-34,2 4 0,2 0 1,2 1-57,1-1 0,1 1 0,3 1 0,5 0-129,-4-10 1,2 1-1,3 0 1,2 0-1,0-1 1,0-1-1,-1-3-369,7 3 0,0-3 0,0-2 0,1-1 0,3 1 433,-3-4 1,2 1 0,3 0 0,0-1-1,-1-2 1,-1-2 0,-4-4-155,7-2 1,-3-5 0,0-2-1,1-2 219,1-1 0,3-2 0,0-1 0,-1-1 0,-5 0 0,-5-1 0,-4 1 0,0-1 0,2-1 0,2-1 0,0 1 0,-1-1 0,1 1 0,-1-1 0</inkml:trace>
  <inkml:trace contextRef="#ctx0" brushRef="#br1" timeOffset="60967">4897 5330 7533,'-28'0'269,"1"0"1,1 6 0,1 4 135,-2 6 0,4 5-450,5 12 0,5 3-360,-1 0 0,4 0 405,7-1 0,5-2 0,5 4 0,12-14 0</inkml:trace>
  <inkml:trace contextRef="#ctx0" brushRef="#br1" timeOffset="61169">4922 5578 7533,'-24'9'449,"1"0"1,-17 15-990,33 25 540,4-23 0,1 0 0,1 0 0,2-1 0,-1 16 0</inkml:trace>
  <inkml:trace contextRef="#ctx0" brushRef="#br1" timeOffset="61368">5020 5689 7713,'-33'6'1259,"10"6"-1439,18 18-225,4-3 0,2 1 405,-1 15 0,0-16 0,0-1 0,0-1 0</inkml:trace>
  <inkml:trace contextRef="#ctx0" brushRef="#br1" timeOffset="61567">5243 5764 7533,'-17'27'0,"0"1"0,-2-8 0,5 0-360,12 26 360,-3-9 0,10-3 0,2 1 0</inkml:trace>
  <inkml:trace contextRef="#ctx0" brushRef="#br1" timeOffset="62249">4450 5751 7533,'-17'-32'1889,"-3"7"-1979,-10 41-225,15 3 0,4 7 315,3 5 0,2 4 0,0-2 0,-2 6 0,0-2 0,4 4 0,1-1 0</inkml:trace>
  <inkml:trace contextRef="#ctx0" brushRef="#br1" timeOffset="62449">4649 5999 7533,'-39'17'90,"9"20"-90,19-1 0,4 2 0,3-9 0,1-1 0,0 3 0,1 1 0</inkml:trace>
  <inkml:trace contextRef="#ctx0" brushRef="#br1" timeOffset="62632">4872 6111 7533,'-26'11'389,"0"1"1,-3 10 0,5 4-859,15 3 1,3 1 0,-5 2 0,0 0 0,8-5 0,-1-1 0</inkml:trace>
  <inkml:trace contextRef="#ctx0" brushRef="#br1" timeOffset="62832">5206 6284 7533,'-32'0'3276,"2"5"-3764,16 13-142,3 3 83,9 7 1,4 2 0,9 13 0,-4-10 0,0 0 0</inkml:trace>
  <inkml:trace contextRef="#ctx0" brushRef="#br1" timeOffset="94151">22872 3222 7533,'-20'-20'-900,"-3"-2"990,9 20 90,-4 2 90,6 13-180,5-5 90,1 9 90,6-10-180,-5 5-1,3 0 1,-3 1 0,5-1 0,0 1-180,0 5 90,0-5 90,0 11-180,0-11-90,0 11 270,0-5-1729,3 9 1,-1 2 1254,0 3 339,3 2 0,1 4-102,-5 2 0,-1 3 117,1-9 0,-1 1 0,-1 3 90,-1 8 0,-3 4 0,0-1-168,-1-10 1,0 0 0,-1 0 0,1 0 174,1 3 1,2 0-1,-1 1 1,1 0-1,-1 1 1,1 0-1,0 0 1,2 1-33,1-6 1,1 1 0,1 0 0,0-1 0,0 1 9,0 8 0,1-1 0,1 0 0,-1 1-23,1 1 1,0-1 0,1 1-1,0-1-144,1 1 0,0-1 0,0 0 0,1 0 144,0-2 1,1 0-1,0 0 1,1-1-1,1 2 1,0 0-1,1 0 1,0 0-23,0 0 0,0 0 0,0 0 0,0-1-23,0 0 1,0 0-1,0 0 1,0 0 22,-1-1 0,-1 0 0,0 1 0,0 0 90,-2 0 0,0 1 0,-1-1 0,-2 1-46,0-1 1,-2-1 0,-1 1 0,-1 0-45,0-7 0,-1 1 0,0 0 0,-1 0 0,-1 0 0,0 1 0,-1 0 0,0 0 0,0 0 0,0 1-36,1 1 0,0 1 0,1-1 0,-1-1 1,0-2 35,-1 10 0,0-4 0,1 1 0,4-5 0,0 0 0,1 1 0,0-3-30,-2 5 0,1-2 0,-1-2 30,2-5 0,0-1 0,0 3 45,-3 1 0,0 4 0,-1 0 0,0-2 74,0 4 1,0-2 0,-1 0-90,1-3 0,0-1 0,-1 2-8,2-1 1,-1 4 0,1-2-1,0-6-22,1-3 0,0-1-30,0 10 0,0 7 0,0 0-30,0-5 0,0 1 0,0 2 37,0-2 1,0 3 0,0 1-1,0 0 5,0-7 0,0 0 0,0 1 0,0 0 0,0 0 18,1 0 0,0 0 0,0 0 0,1-1 0,-2-2 0,1-2 0,-1-2 0,0-1 0,1 2 22,0 10 1,1 2 0,-1-1-1,0-6-270,0-1 0,-2-2 307,0 5 1,-1 5 0,0 0 110,-2-5 1,0 1 0,-1 2-104,2-6 1,0 2 0,-1 2-1,1 1-49,0-2 0,1 2 0,-1 0 0,1 2 0,0-2-290,0 1 0,1 1 1,0-1-1,0-1 1,1-2 271,0-1 0,0-2 0,0-1 0,0 2-68,0 5 1,0 2-1,0-1 1,0-1 305,0-6 0,0-2 0,0 0 0,0 2-202,-1 0 0,0 1 0,0 2 0,0 0 0,-1 0 0,1 4 0,0 0 0,0 1 0,-1 0 0,0 0-22,1-8 1,-1 0 0,0 1 0,0-1 0,-1 0 0,1 1 29,-1 0 1,0 0 0,0 1 0,0-1 0,0 0 0,0 1-45,0-1 0,0 1 0,0-1 0,0 1 0,-1 0 0,1 0-15,-1 1 0,0 1 0,-1 0 0,1 1 0,0-1 0,0 0 0,0 1 0,1 1 0,0 0 0,0 0 0,0-3 1,0-1 14,-1 6 0,1-2 0,0-2 0,0 3-18,2-3 0,-1 3 0,1 0 0,0-4 0,1-6-27,0 6 0,0-1-23,0 0 1,0 6-1,0 1 1,0-6 67,0-1 0,0 1 0,0-1 0,0 6 0,0 2 0,0-2-26,0-7 0,0-2 0,0 2 0,0 2 62,0 1 0,0 2 0,0 1 0,0 1 0,0 1 23,0-7 1,0 1 0,0 1 0,0 0 0,0 0 0,0-1 125,0-1 0,0 0 1,0 0-1,0-1 0,0 1 1,0 0-186,0 1 0,0 0 0,0 1 0,0-1 0,0 0 0,0-1-18,0 7 0,0 1 0,0-1 0,0-2 0,0-3 18,0-1 0,0-3 0,0-1 0,0 2 0,0 8 0,0 3 0,0-3 0,0-7 0,0-6 0,0 0 0,0 1 0,0 6 0,0-1 0,0-6 0,0-3 0,0-1 0,0 2 0,2 5 0,-1 1 0,1-1 21,2 6 1,0-2-1,1 3 1,-1-4 1,1 2-1,0 1 1,0 1 31,-1-7 0,0 1 0,-1 0 0,1-2 0,0-3-54,2 5 0,1-3 0,-2 0 180,0 10 0,-1 2 0,0-9-180,2 5 89,0-14 1,0 4 0,-1-4 0,-2 11-90,4 1 0,2 2 45,-3-10 0,0-2-45,-2 1 0,0 0 0,5 1 0,-2-4 0,-5-6 1216,9 19-1126,-4-13 0,0-5 868,4 5-1318,-4-20 137,-1 7 223,0 3 0,-6-4 0,0 6 0</inkml:trace>
  <inkml:trace contextRef="#ctx0" brushRef="#br1" timeOffset="95632">23888 16819 7533,'-20'-39'269,"8"10"1,1 0-270,-3-1 45,1 3 0,-3 2-45,-21 4 180,2-2-180,-6 16 450,15 6 0,0 2-270,-11 6 44,-2 6 1,2 3-225,1 6 180,2 5 0,5 4-360,11 4 360,-1 3 0,5 0-360,18 5-135,5 0 1,5 0-38,-1-20 1,3-2 111,10 11 0,6 4 1,-3-6 104,-6-10 0,1 0-105,8 11 0,3 4 0,-4-4 150,-12-12 1,-1 0-181,10 21 0,-4 1 180,-10-5 45,-24-11 0,-8-3 45,-8-8 449,-21-9 1,-4-5-360,4-6 210,12-2 0,-5-2 0,7-1-210,-7-11 45,0-4 0,5-1-585,19 4 225,2-3 0,6 1 45,13 8-180,24-17 91,-5 26 179,14 1 0,3 3 270,-1 4-31,-6 1 1,6 1 0,-5 0-244,-9-1 1,1-1 273,11 3 0,5 2 0,-3-1-45,-8-1 0,1 0 74,11 0 1,6 0 0,-5-2-120,-11 1 0,-1-4 60,11-3 0,4-3 0,-7-2-60,-14 1 0,-2-4 225,16-15 0,-6-2-46,-14 0-44,-16-2 0,-5 0-315,-8 9 180,-13 1 0,-4 4-360,0 10 225,-9 3 0,0 4 135,3 8 45,-1 6 0,1 3 45,7 6-90,5 6 0,4 2 0,8 0-90,5 5 0,4-1 180,11-9-1819,8 7 1,4-2 948,13-7 30,-10-9 1,5 1-1,-2-2 444,-6-5 1,1-3 215,18 2 0,0-2 0,3 0 0,-20-2 0,0 1 0</inkml:trace>
  <inkml:trace contextRef="#ctx0" brushRef="#br1" timeOffset="96049">24830 17166 7533,'4'-30'659,"-1"0"1,2-3 0,1 3-121,1 8-89,0-18-270,-2 25-180,-27-8 180,6 16-360,-14 10 0,-4 5 270,-3 7-90,-4 10 0,1 2 180,3 4-135,6 5 0,4 2 225,6-6-136,10 0 1,4-1-45,7-9 90,35 13-90,-11-27-135,15-6 0,2-4 135,-2-6-135,5-11 0,-1-2 135,-6-3-135,-1-4 0,-4-2 45,-8 1-45,-6 3 0,-2 0 45,-9 4-90,-2-1 90,-10 11 0,3 22 180,-3-7 180,5 31-360,0-17 0,7 8 0,2 1 0,1-8-270,11 5 0,3-1 91,0-6-586,12-4 0,2-1 406,-5-4-766,13-6 1,-1-2 674,-12-6 113,-3-1 0,-2-2 0,3-9 0,0-6 0</inkml:trace>
  <inkml:trace contextRef="#ctx0" brushRef="#br1" timeOffset="96616">25276 16806 8072,'-14'11'2969,"3"-2"-2160,22 31-629,-8-17 45,10 8 0,1 1-225,-4 4 225,9 2 0,2 0-495,-5-1 225,7-1 0,0-3-315,-7-10-270,19 12 450,-21-28-359,4-18 359,-12-4-90,1-10 0,-3-3 0,-2-7 45,6-12 1,0 1-46,-5 10-1369,5 1 1,1 3 991,-2 18 1205,10-9-648,-3 14 540,21 9-90,-19 9-136,7 12 1,0 3-225,-7 1 180,2 6 0,-1 1-180,-4-3 270,0-2 0,-2-1-90,-3-5 1040,3 9-1040,-11-24 90,0-6-1350,0-6 271,6-29 809,1 12 719,0-3 1,3-1-151,10-1-569,-1-7-90,5 11 0,3 1 90,5-7 0,8 2 0,1 3 720,-4 10-226,-1 4 1,-3 6-45,-9 16-1,-1 2 1,-1 4-450,-7 12 225,3-3 0,-1 0-225,-8 2-985,19 13 626,-20-26-2330,10 7 2689,-6-20 0,-5 9 0,-1-4 0</inkml:trace>
  <inkml:trace contextRef="#ctx0" brushRef="#br1" timeOffset="97868">11888 15691 7533,'-19'0'-90,"6"27"299,13 3 1,6 7 0,-1 3-1030,0-2 1,0 2 0,0 2 0,1 0 290,1 1 1,1 0 0,0 1 0,1 2 543,-2-3 0,0 2 0,0 2 0,0 0 0,0-3 0,-1-4-22,2 6 0,-2-4 0,2 5-6,-2-8 0,1 6 0,0 4 0,0 0 0,0 0 1,-1-4-1,0-6 13,-1 9 0,0-6 0,1 7-68,-1-10 1,1 5-1,1 3 1,0 3-1,0 1 1,0-2-1,-1-1 1,0-5-203,0 6 0,0-2 0,-1-3 1,1 1-1,0 1 270,0-2 0,0 2 0,1 1 0,0-2 0,-1-1 0,-1-5 0,2 13 0,-1-5 0,-1-11 0,1-10 0</inkml:trace>
  <inkml:trace contextRef="#ctx0" brushRef="#br1" timeOffset="98870">12024 15480 7533,'-17'-23'-585,"0"0"0,-11-18 765,28 35 0,0 0 630,0 6-361,0 0-269,0 6 0,17-5-90,-7 5-180,14-5 0,8-2-45,8-1 0,7-2 135,-7 0 0,4-2 0,5 0 0,1-1-385,-11 1 1,2 1 0,1-1 0,1-1-1,2 1 1,1-1 0,0-1 424,-5 1 0,2 0 0,1-1 0,0-1 0,1 1 0,1-1 0,0 0 0,0 1 0,1-1-246,0 1 1,1-1 0,1 0 0,0 0 0,1-1 0,0 1 0,-1 0-1,1 1 1,0-1 0,-1 1 223,0 0 0,-1 0 0,1 1 0,0-1 0,-1 1 0,1 0 0,-1 0 0,0 0 0,0 1 0,0-1-63,-2 1 0,1 0 0,-1 0 0,1 0 0,-1 1 0,0-1 0,-1 1 0,0 0 0,0 1 0,-1 0-148,7-1 1,-1 2 0,0 0 0,-1 0-1,-1 0 1,0 1 0,-1-1 0,0 1 192,1 0 0,-1 0 0,-1 0 0,0 1 0,-1-1 0,-1 1 0,-2-1-263,9-1 1,-1 1-1,-2-1 1,-3 1 0,-2-1 352,6 1 0,-3 0 0,-5 0-1,7-4 1,-10 0 1094,-16 5-735,1-5 1630,-17 6-1989,-6 0 1478,-6 0-1657,5 23 178,1 10-89,7 12 0,2-14 0,4 5 0,-1 0 30,0 3 0,-1 0 0,1 0 0,0 1 0,1 0 0,0 6-30,-4-9 0,0 5 0,1 2 0,-2 1 0,0 0 0,-1-2-454,-1 2 1,-1 0-1,-1-1 1,0 0-1,1 1 454,0-4 0,1-1 0,1 1 0,-1 1 0,0 1 0,-1 2-178,-1-3 0,-1 3 1,0 1-1,-1 1 0,0 0 1,-1-1-1,1-1 1,-1-3 141,1 9 0,-1-3 0,1-1 0,-1 0 0,0 2 36,1-5 0,0 1 0,0 1 0,0-1 0,0 1 0,-1 1-15,0 2 0,-1 3 0,0 0 0,-1-1 0,2-3 0,0-4-76,1-2 0,1-4 0,0-1 0,0 3 91,-2 0 0,1 2 0,-1 1 0,0-2 0,1-5 476,0 2 1,1-4-1,-2-3-476,1 1 0,-4-6 2137,-10-5-2137,-18-3 2554,-14-24-2644,15 3 0,1-2-180,-17-13 0,4 13 1,-4 3 89,0-1 0,-1 1 276,-2 2 1,-3 0-187,12-1 0,-3-1 0,0 0 0,4 1-537,-5 1 0,-2-1 627,4-1 0,-6 0 0,-3-1 0,1 1 0,6 0-519,2 1 0,4 1 0,-6 0 557,4-1 1,-5 0-1,-4 0 1,-2 0-1,1 0 1,4 1 0,5-1-510,-11 1 0,6 0 0,-7 0 504,13 1 1,-5 1 0,-5 0 0,-1 0-1,-1 1 1,3-1 0,2 1 0,7-1 10,-5 0 1,7 0 0,0 0 0,-7 1-12,4 1 1,-7 0 0,-3 0 0,-2 1 0,0 0 0,2 0-1,3-1 1,6 0 11,-2 0 0,6-1 0,0 1 0,-7 0 0,3 0 0,-6 1 0,-3 0 0,-3 0 0,1 1 0,0-1 0,3 0 0,5 0 9,-2-1 0,3 1 0,2-1 0,0 0 0,-1 1-84,0-1 0,-1 2 0,0-1 0,0 1 0,1-1 0,1-1-15,-10 0 0,0 0 0,3-1 0,8-2-78,3 1 1,7-4 122,0-8 0,12-3 0,35-9 0,14 4 0,0 0 0</inkml:trace>
  <inkml:trace contextRef="#ctx0" brushRef="#br1" timeOffset="99486">12607 15517 7533,'-13'-44'0,"0"0"0,3 2 0,2 6 0,3 11 0,5 10-180,16 20 360,-3 25 0,0 12-61,3-3 1,2 5 0,-2-1-660,-4-4 1,-1 0 0,0 5 575,2-1 0,2 7 0,0 1 0,-2-1 0,-1-5-762,-3 1 0,-1-5 0,1 7 703,0-11 1,1 5-1,1 4 1,1 2-1,1 1 1,-2-2-1,0-3 1,-2-4-445,0 7 1,-2-5 0,0 1 0,2 5 426,-1-10 0,1 5 0,1 3 0,1 2 0,-1 1 0,1-1 0,-1-3 0,-1-3 0,-1-4-5,0 6 0,0-6 0,-1-1 0,1 6-45,0 1 0,2 6 0,1 3 0,0 2 0,-1-3 0,0-4 0,-1-7 0,1 4 0,-1-7 0,1 3 18,-1 1 0,2 4 0,0 1 0,0-3 1,-1-9 71,1-3 0,0-5 0,1 8 0,-1-14 0,1-33 0,-6-14 0</inkml:trace>
  <inkml:trace contextRef="#ctx0" brushRef="#br0" timeOffset="99852">13276 15381 8152,'-28'11'303,"12"16"1,5 9-171,11-3 0,5 2 1,0 1-870,-5-2 1,0 1 0,2 3 777,3-1 0,2 5 0,0 1 1,1-1-1,0-6-512,2 10 0,2 3 449,-4-10 1,2 8 0,0 4 0,1 1 0,-1-4 0,-1-6-299,1 2 1,-1-6-1,2 7 206,-2-4 0,1 7 0,0 4 0,1 1 0,-1 0 0,0-5 1,-1-6 60,2 8 0,-2-7 0,1 6-79,-3-8 1,1 6-1,0 3 1,0 2 0,-1-2-1,1-3 1,-1-7-56,2 6 1,-1-7 0,1 5 48,-3-6 1,0 6-1,0 1 1,0 0-1,0-4 1,0-6-2,4 9 0,0-4 136,-1 7 0,-1 3 0,-1-11 0,0-7 1,4 14 0,-5-34 0</inkml:trace>
  <inkml:trace contextRef="#ctx0" brushRef="#br0" timeOffset="100269">14157 15009 10298,'-14'22'-639,"3"0"773,9 21 0,4 7-1164,0-19 0,1 4 1065,0 5 1,0 9 0,0 1 0,1-5-538,0-6 0,0-3 1,1 5 509,0-1 0,-1 7 1,1 2-1,1 2 0,-1-3 1,-1-5-275,2-3 0,-1-4 1,0 0-1,0 6 189,-1-3 1,1 5 0,-1 4 0,1 1-1,0 1 1,-1-2 0,1-3 0,-1-6 8,1 7 0,0-7 0,0 0 0,1 7-23,-2-5 0,0 6 0,0 3 1,1 2-1,-1 0 0,1-2 0,-1-4 1,0-5 59,1 2 0,0-6 1,1-1-1,-1 6-64,-1-2 1,0 4 0,1 4 0,-1 0 0,0-2 0,1-3 0,-1-6 27,2 5 0,1-6 0,-1 4-96,0-1 0,0 4 0,0 2 1,0-4-1,-1-8 116,2 0 1,1-4-182,8 22 1,3-11 226,-4-30 0,8-6 0,-10-24 0</inkml:trace>
  <inkml:trace contextRef="#ctx0" brushRef="#br1" timeOffset="100652">14789 15133 7533,'-20'-1'0,"9"27"0,5 15 0,5-6 0,2 5 0,2 2 0,-1 2-656,1 0 1,1 3-1,0 0 1,0 1 0,-1-1 178,0-3 0,0-1 1,0-1-1,0 2 0,1 2 477,0 1 0,1 4 0,0 1 0,0-1 0,0-3 0,-1-4 3,0-3 0,-1-5 0,1 0 0,-1 6 9,1 0 1,0 6 0,0 3 0,1 1 0,-1-1 0,0-2 0,0-6-148,0 1 0,0-4 0,0-1 0,-1 6 58,1-1 0,-1 6 0,1 3 0,-1 1 0,0-2 0,1-3 0,-1-5 32,0-3 0,1-6 0,-1 0 0,-1 5-75,0 6 1,-1 5 0,0 4 0,0-1 0,0-4 0,0-7 119,1-1 0,0-6 0,0 4 0,-2 3 0,0 7 0,0 0 0,0-2 0,0-9 0,0 3 0,0-4 0,0 2 0,0 0 0,0 0 0</inkml:trace>
  <inkml:trace contextRef="#ctx0" brushRef="#br0" timeOffset="105099">12210 15493 15781,'-35'-6'-1557,"1"-1"921,-3 0 570,7 2-78,16 10 905,31 2-747,17-3 0,10-1-49,-3-1 1,5 0 0,1 0-442,-3-2 1,2 0-1,0-1 1,0 2 406,-3-1 0,0 1 0,-2 1 0,-3 0 70,22 1 0,-23 6 46,-55 16 199,-12-10 0,-12-1 1,-3 0-166,1-2 0,-4-1 0,-2 0 1,3 0-68,2 2 1,0 0 0,2 0 0,4-2 169,-23 3 0,27-2-505,54-1 231,17-12 1,15-7 0,2-1 49,-6 4 1,3 0-1,1 0 1,-1 0 73,1-1 0,0 0 0,-1 1 0,-6 2-64,17 2 1,-24 8-133,-49 13 1,-14 2 85,-3-2 1,-9-2-42,-2-2 0,-7 2 0,-3-1 0,4 0 203,8-2 0,1 0 0,1-1 0,-1-1-10,0 0 1,0-1-1,0-1 1,2 1 242,-5 3 0,1 0 0,9-3-849,3-2 25,56-13 1,22-4 471,-12 0 0,5 1 0,2-1-308,-8 3 1,2 0 0,1 0 0,1 0 0,-2 0 199,10-2 1,0-1 0,-2 3-1,-6 3-42,18 5 0,-26 8-255,-49 6 1,-19 3 516,4-7 1,-6 0 0,-5 0 0,-2-1 0,0 1 51,-1-1 1,-2 0 0,-2-1 0,0 1 0,1-1 0,1 1 58,-4 1 1,1 0 0,0 0 0,3 0 0,3-2-206,-13 2 0,4-1 0,29-1-269,66 4 83,-8-14 1,10-4 0,4-2 0,1 1 55,-8 2 1,1-1-1,2 0 1,1 1-1,-1 0 1,0 2 25,-1 0 1,1 0 0,0 2 0,-1 0-1,-2 0 1,-3 2 70,7 0 0,-1 0 1,-6 4-1,-14 5 457,-14 16 1,-17 2-191,-24-6 0,-18-4 0,-5-1-34,14-5 1,-4 1 0,-1-1-1,-1-1 1,1 1-124,1-2 0,0 0 1,0 0-1,2 0 0,3 0-215,-10 4 1,3 1-1,21 1-429,36 15 462,15-26 1,12-8 0,7-3 0,1 1-1,-8 3 1,2-2 0,3 1 0,-1 0-1,1-1 1,-2 1 143,6-2 1,1 0-1,-2 0 1,-1 1 0,-3 3-100,16 0 1,-5 3 0,-24 8 229,-49 30 16,-14-20 0,-14-2 1,-4 1-180,13-7 0,-4 0 0,-1 0 1,0 0-1,3 1 22,-6 3 0,0 1 0,3-1 0,4 0-90,-1 0 0,3-1 1,19 0-478,50 17 353,6-27 0,12-7 1,2-2 117,-5 0 1,2-2-1,0 0 1,-2 0 61,3 1 1,-2 1 0,-3 0-94,-1-1 1,-1 1 0,-21 6-80,-45 25 400,-5-14 0,-9-1 1,-3 2-47,4-3 1,-2 1 0,-3 0 0,-1 1 0,0-1-137,-2-1 1,-2 1 0,0-1-1,1 0 1,2 1-45,-4 0 1,0 0 0,6 1 0,12 2-246,10 7 0,17-3-25,27-12 1,21-7 0,4 0 61,-8 1 0,4-1 1,2 1-1,2-1 0,-1 0 37,-7-1 1,1 0-1,1 0 1,-1-1-1,-1 2 1,-2 1 98,12 1 0,0 1 0,-6 3 0,-11 4 575,-11 7 1,-15 2 23,-27-4 1,-18-1-1,-5 0-348,6-5 1,-5 0 0,-2-1 0,-1-1 0,2 2-597,-7 3 1,0 0 0,2 0 0,2-1 433,-2 0 1,3 0 0,7 1-505,2 5 1,17-3 233,30-9-775,25 0 0,6-2 1001,-18-5 0,3-2-181,4 1 1,7 0 0,1 1 0,-1-1-110,6 1 1,-1 0 0,0 0 334,3 0 0,1 2 0,-7 2 602,-5 5 0,-11 3-602,-19 6 0,-33-6 0,-12-4 0,-6 2 0</inkml:trace>
  <inkml:trace contextRef="#ctx0" brushRef="#br0" timeOffset="106599">13301 15716 10641,'22'-39'0,"1"1"0,-1-1 0,4 1 0,2 1 0,4 4 47,4 6 1,3 2-1,3 3-654,-4 5 1,2 0-1,1 2 1,1 1 563,4-2 0,2 2 0,0 0 0,-1 3-99,-3 2 0,0 3 1,-2 0-1,-5 1 373,13-6 1,-22 5-203,-49 15 0,-20 4 38,9-4 1,-5 0 0,-5 2 0,-1-1 0,0 1-157,2-1 1,-3 0 0,0 1 0,-1-1 0,1 2 0,0 1 128,1 1 0,-1 1 1,0 0-1,1 1 1,3 0-1,4-1-38,-17 4 1,7-1 0,21 4-430,29 6 1,18-2 337,10-15 1,12-6-1,7-4 1,1 1-10,-10 1 1,3-1 0,1 0 0,1-1 0,-1 1 0,-1-1 90,7 0 1,0 0-1,-1 0 1,-2 0 0,-3 1-75,2-2 0,1 0 0,-10 3 0,-18 6 319,-43 32-1,-8-23 0,-11-3 0,-7 0 0,-1 1-147,7-2 1,-2 2 0,-3-1 0,0 1 0,0 0 0,1 0-152,0 0 1,0 0 0,0-1 0,1 1 0,2 0 0,3 0 18,-8 2 1,1 1 0,7-1-1,15 3 671,19 27-743,31-37 0,16-6 1,8-4-1,0 0 9,-6 0 1,2 0 0,2-1 0,1-1-1,1 1 1,-2-1-44,0 0 1,0 0 0,0 0 0,0 0 0,-1-1 0,-3 1 122,14-3 0,1-1 1,-9 2-1,-19 8 994,-22 12-652,-34-4 1,-27-1 0,-5 1-185,19-2 1,-4-1 0,-2 2 0,-1 0 0,0 0 0,1 0-124,2 1 1,-1 0 0,0 1-1,0 0 1,3 0 0,1 0-39,-10 1 0,0 0 0,7 0 0,14 4-108,12 6 1,16-1 27,22-14 0,17-5 1,8-4-1,0 0-3,0 1 1,3-2 0,2-1-1,1 0 1,0 1-12,-7 1 0,2-1 0,0 1 0,-1 0 1,-1-1-1,-4 1 51,9-1 0,-1-1 1,-7 2-1,-14 6 406,-16 18-120,-30-12 0,-18-1 0,-9 0 0,1-1-3,0 1 1,-3-1 0,-2 0 0,0 1 0,2 0-43,3 0 1,-1 0 0,1 1 0,3 0 0,4 0-343,-9 4 1,3 0 0,25-1-1363,35 0 1,15-2 1431,4-6 1,8-3-44,-8-3 0,6-1 0,4 0 0,-1 0 0,-2-1-80,5 0 0,-2 0 0,0-1 0,0 2 110,4 1 1,0 0 0,-2 1 0,-4 1 287,-1 1 1,-3 0 0,-21 4 198,-36 9 1,-20 2-218,0-5 1,-10 1 0,-4-1-1,2-1-77,7-2 1,-2-1 0,1 0 0,0 1-1,2 1-129,-5 4 0,0 1 0,4 1 0,12 1 1044,9 3 1,15-1-1285,27-7 0,21-3 1,4-3 170,-9-4 1,4-2-1,3-2 1,0 0-1,0 1-58,3 1 1,2 0 0,-1 0-1,-1 0 1,-3 2 101,-2 0 1,-2 2 0,-3-1 0,-2 1 120,19-1 0,-22 4 135,-49 9 0,-17 1 179,-7-8 1,-8-3 0,-3 1-236,11 0 1,-2 1-1,-1 1 1,-1 0-1,0 0 38,-2 0 0,-2 0 0,0 1 0,2 0 0,3 0-185,-2 0 1,0 0-1,6 1 1,14 3-656,12 20 348,41-27 0,21-8 1,5-2 167,-12 1 0,4-1 0,3-1 0,0 0 0,-1 1-14,2-1 1,2 0 0,0 0 0,-2 1 0,-2 2 107,-1-1 1,0 0-1,-6 3 1,-11 7 379,-9 12 1,-15 4-13,-29-1 0,-21-1 0,-4 0-121,13-8 1,-3 0 0,-2-1 0,-1 0 0,2 0 126,1 0 0,-1 1 0,0-1 0,3 0 0,3-1-336,-5 3 0,4-1 0,7-1 182,-8 14-602,67-21 1,19-7 449,-4-1 0,2-2 0,-10 0 0,0-1 0,0 0 0,-4 0 0,0 0 0,0-1 0</inkml:trace>
  <inkml:trace contextRef="#ctx0" brushRef="#br1" timeOffset="108366">15086 15183 7533,'-31'-24'359,"5"-2"451,7 0-450,19 8-360,14 13 45,13 4 0,4 2 45,7-1-150,-4 0 0,6 0 0,-5 0-175,-8 0 0,0 0 175,16 1 0,7 1 0,-5 0-30,-14 1 0,0 1-60,14 0 0,5 2 0,-13 2 61,-18 5 178,-34 16 91,-11-22 0,-9-4-907,-1 5 1,-7 3-1,0 0 1,4-2 861,-2-4 0,0 1-113,0 3 1,-6 4-1,1 0 1,6-3-121,2-2 0,1 1 128,-2 5 0,-3 3 0,8-3-120,4-3 67,35 28 23,23-32 0,14-9 0,3 1-68,-6 6 1,2 1-1,1 1 1,-1-3-140,-1-2 0,0-2 0,1-1 0,1 1 117,-2 2 0,3 1 0,0-1 0,-3 1 0,-5-2 90,5 0 0,-1 0-120,6 3 0,4 2 0,-11 0 120,-8 2 2701,-19 11-2431,-33-7-210,-9-4 0,-9 0 0,2-1-85,7 1 0,-2-1 182,-9 2 1,-9 2-1,-1 0 1,8-2-69,1-1 1,0 1-54,6-1 0,-6 3 0,-3 0 0,3 0 0,6-1 9,-7 1 0,3 1-45,1 1 0,-5 2 0,2 1 0,10-2-180,-3 10 180,12-6 0,11-2-270,43-8 1,15-4 269,-16 0 0,3-1-54,3-1 0,8-1 0,4 0 0,0 0 0,-3-1-59,-1 1 1,-2-1-1,0-1 1,2 1-198,5 0 1,2 0 0,0 0-1,-1 0 197,-1 0 1,0 0 0,-3 0 0,-8 0 1039,12 0-972,-11 5 0,-14 1-135,-36 3 390,-18 1 0,-14 3 0,-2-2-53,10-2 0,-1-1 1,-1 0-1,0 0-297,-3 1 0,0-2 1,-2 2-1,-1-1 302,-2 2 0,-3 1 0,-1-1 0,3 1 0,4-2-799,1 1 0,5 0 0,-2-1 667,-10 3 0,-1 1 0,9 0-31,11-1 1,15-1 0,23-4-90,32 0 1,11-3 89,-21-3 0,3-1-375,4 2 0,9 0 0,4 1 0,0 0 0,-5-2 262,-2 0 1,-3-1 0,-1 0-1,2 1 45,6 1 1,1 1 0,0 0-1,-2-1-82,8 0 0,-1 0 1,-12 2 792,-1 8-913,-22 11 405,-51-8 0,-19-4 0,14 2 0,-5 1 329,4-6 1,-7 1-1,-3 1 1,0-1-1,4 0-262,5 1 1,1 0-1,2 0 1,-2 0-159,-8 1 1,-1 0 0,-1 0 0,4 1 15,-8 5 0,3 0 0,14 2-895,16 8 745,2 3-355,42-20 1,19-5 0,-2-1 354,-4-1 0,3 0 0,-3 0 0,6-1 0,3 1 0,-2-1 1,-6 0-371,11-2 0,1 1 334,-9 0 0,6 1 0,3 1 0,-3-1 0,-8 1-9,2 0 0,-1 1 45,10 0 0,6 2 0,-13 1 90,-12 8 1366,-25 8-1366,-36-15 179,-5 1 1,-7 1 0,3-1-104,5-5 1,-1 1 102,-5 4 1,-8 2 0,-1 0 0,8-2-45,2-1 0,0 1-45,-3 1 0,-6 2 0,0 1 0,8-3 0,4-2 0,3 1-150,-6 5 0,-4 2 0,9-1 150,4 2 1993,24 22-2218,32-24 0,10-3 45,-4 1 0,5 0-140,0-4 1,6 0 0,2 0 0,-3-2 109,2 1 0,-1-1 0,1-1 30,5 1 0,0-1 0,-1 0 30,-6 2 0,-1-1 0,-8 0-30,-3 2 563,-30 14-383,-31-9 0,-12-3-45,8-1 0,-2 1-429,1-2 1,-5 2 0,-1-1 0,7-1 473,0 0 0,-1-1 112,-2 2 1,-7 2-1,0 0 1,7-1-243,2 0 1,3 1 158,-6 1 1,-3 1 0,7 0-390,0 7 880,33 8-790,33-23 0,13-4 180,-8 4 0,6-1-619,0-5 1,7-2 0,0 0 0,-6 0 528,-3 2 0,1-1-18,-4-1 0,6 0 0,3-1 0,-3 0 0,-6 2 1045,3 0 0,-2 0-1027,9 0 0,3-2 0,-8 2 189,1 1 80,-20 11-269,-38-3 390,-13 3 0,-10 2 0,1-2 967,3-3 0,-2 0-1065,-7 2 1,-8 2-1,0 1 1,6-2-113,-3-1 0,-1 1 107,11-2 1,-6 0 0,-1 1 0,1 0 0,7 0-243,-9 3 0,1 1 180,7-4 0,-4 1 0,1-1 0,7 0-13,5 0 0,7 1-571,-8 12 224,53-17 0,14-5 135,-3 2 0,4 0-730,2-2 1,7-1 0,2 0 0,-7-1 514,6-2 0,2 0 110,-14 2 0,6 0 0,3 0 0,1 0 1,-2 0-1,-5-1-821,12 0 0,-4 0 0,0-1 971,-6 1 0,2 0 0,-2 0 0,-5 3 187,12 4 0,-23 1-232,-30-3 629,-27 12 1,-10 3-360,15-13 0,-3 1-406,-10 4 1,-9 5 0,-1-1 0,6-2 540,-2-4 0,-1 1-118,9 1 1,-7 2 0,-2 1 0,2-1 0,7-2 525,-9-1 0,3 0-566,6 2 0,-5 4 1,2-1-1,8-3 809,5-6 1,5 1-1147,-3 11 0,11-1 90,17-13-90,36 3 0,15-1 135,-23-5 0,3 0-542,10-2 1,9-1 0,2 0 0,-7 0 541,2-1 0,1-1-189,-7 1 0,8-1 0,2 0 1,-2 0-1,-8 1 514,-7 1 1,-5 0-1,4 1-280,10-1 0,7 0 0,-2 0 0,-7 1 0,-3 2 0,-4 0 0,11 0 0,1 0 0</inkml:trace>
  <inkml:trace contextRef="#ctx0" brushRef="#br1" timeOffset="114386">15123 13869 7623,'-7'-14'1079,"2"3"-719,5 17-270,5-5 180,2 21-90,5-12 89,1 30-179,-6-24 90,4 30-180,-10-24 90,1 3 0,2 2-90,1 2 135,-4 2 0,-1 1-45,6-1 45,-5 6 0,-2 0 45,1-5-46,0 7 1,0 2-45,0-4-45,3 8 0,-1 2 45,0-2-90,1-10 0,2 5 0,-2-6 90,-2 13-90,2-13 0,1 6 0,0-5 45,0-10 0,-1 1-45,1 7 0,1 5 0,-1-5 45,-1-7 0,1-1-45,1 9 0,1 3 0,-1-4 90,-2 12 45,5 1 0,0 0 45,-1-3-90,-4-4 0,1-2-180,7-7 180,-10-3 0,-1-3-360,6-14-180,-6 12 360,0-26 90,0 8-809,0-26 539,0 12-270,-6-30 450,5 24-360,-4-30 360,5 29 180,0-28 0,0 29 270,0-30-180,-6 30 90,5-30 0,-5 30-1,5-10 1,2 1 0,-1 7-225,1-12 0,-2-2 45,-4 7-45,4-16 0,0-3-135,-4-2-1003,3 9 1,0-8 0,0 6 989,-1 9 1,-1-1 12,1-16 0,-1-8 0,-1 9-47,-1 17 1,0 0-44,1-17 0,2-6 1,-2 8 179,-7-4-90,7 13 0,1-5 0,0 6 0,-3-4 0,4-3 0,1 2 270,2 14-90,0-1 0,0 1 90,0 10 0,0-14-180,0 15 89,0-4 1,0 11-359,0 2 269,0 16 90,0 14-90,5 2 0,-4 8 0,0 4 0,4-5 0,1 0 1502,-5 3 0,-1 3-1472,4-5 0,0 1 0,-1-4 60,-2-6 0,0 1-60,2 12 0,1 7 0,0-5 8,-1-11 0,1 1 22,1 14 0,2 7 0,-1-6-15,-2-12 0,0-1-15,3 14 0,2 5 0,-3-6-30,-5-12 0,1-2 29,4 8 1,3 3 0,-2-5 15,-6-12 0,0-1-90,5 25 0,-1-2 45,1-9 45,-5 1 0,-1 0-45,6-10 360,-12 17-360,5-28 810,-5-6-540,6-13 269,0-13-629,0 0 360,0-28-540,0 18 180,0-11 0,0-1-269,0-2-1280,1-9 1,-2 0 1133,-4 0 325,3 12 0,0-6 1,-1 5 98,0 10 0,-1-2-159,-1-16 0,-1-7 0,1 5-126,1 11 1,-1 0 207,0-5 1,-1-5-1,0-1 1,0 6 112,-1 1 0,0 0 0,0-1 0,0-6 0,-1 0 0,1 7-45,0 6 0,-1 1 120,-2-15 0,0-6 0,1 8 60,1-4-60,2 10 0,0-5 0,1 4 15,2 9 0,-1 2 45,1-9 0,0 1 180,-3-10-270,6 25 180,0-13-180,0 19 90,6-9-90,-5 17 3091,10 1-3091,-10 12 454,5 1-544,-1 22 180,-3-13-46,0 17 1,1 7 90,0 1 0,0 2-994,-1-2 0,0 3 0,1-2 859,-1-6 0,0 0 0,0 1 22,0 0 1,-1 3 0,0-1-1,1-5-264,1 4 1,-1 0 286,0 2 0,0 7 0,-1-1 0,1-7-45,2-6 0,-1-1 60,1 14 0,0 6 0,-1-9-60,-1-1-45,3 7 0,1-2-315,-5-21 0,5 14 2703,-12-56-3242,5-23-90,-10-2 989,9-2 0,2 1 0,-5-4 0,5 8 0,0-1 0</inkml:trace>
  <inkml:trace contextRef="#ctx0" brushRef="#br1" timeOffset="114902">15210 13733 7533,'-17'-34'449,"-1"0"1,2 0 0,5 6-90,11 20 539,0-9-899,0 16 90,0 1 0,-6 13 180,-6 28-180,-2-6-90,5-5 0,-1 5 0,0-2 135,-3 8 0,0-1-90,0 2 0,0 0 179,-3 4 1,3-6-135,5-15 180,-3 14-360,11-32 270,5-1-360,19-23 0,-8 8 0,10-8 1,5-1-46,-8 8 0,0 0 90,9-3 0,0 1 135,12 0-180,-16 8 0,0 2 90,14 2 135,-16 0 0,-1 0 495,5 0 0,-13 0 89,-16-5 91,-7-8-360,-2-6 134,-11-1 1,-2-1-135,3-8 44,-9-8 1,-2-1-764,5 5-721,1-7 1,-1 0 887,4 10 1,-4-11 0,12 23-1</inkml:trace>
  <inkml:trace contextRef="#ctx0" brushRef="#br0" timeOffset="117499">21644 9110 9925,'-20'-7'-755,"3"-4"343,4 10 1016,1-16-762,-1 15 972,6-15-827,2 10 289,5 0-395,0 2 76,5-1 49,2 5-135,17-5-35,-4 6 233,16 0-189,-10 0-59,21 0 89,-23 0 90,9 6 0,1-1 0,-2-2-561,-3 3 0,7 3 0,-3-2 561,-5-5 0,2-1 0,13 5 0,7 3 0,-4-2 0,-7-5 0,2-1 0,-1 1 0,7 2 0,-1-1 0,-6-1 0,-1-2 0,0 0-23,-2 0 1,7 0-1,-1 0 1,-8 0 22,-6 0 0,-2 0 30,8 0 0,5 0 0,-7 0-30,5 0 89,-8 1 1,-3-2 457,-12-5 186,1 5-268,-16-10-256,-5 9 28,4-3 1448,-15-1-1636,13 5-323,-14-4 5,16 5 115,-4 0 89,5 0 704,0 0-568,0-6 396,0-1-496,0-5 142,0-12-13,0 4-398,0-27 180,0 13-503,2-6 1,1-2 564,0 18 0,1-3 115,0-12 0,0-7 0,0 5-61,0 9 1,-1 1-1,-1-2 1,0-3 0,0 1-47,1-8 1,-1 2 93,-2 4 0,1-1-45,2-4 0,-1-1-181,-2 3 0,0 3 264,0-6-312,1 5 1,-2 2 130,-4 11-97,4-15 189,-4 33-72,5 7-285,0 7-180,0 17 1847,5-4-1176,-2 6 0,1 1-48,8 3-81,-6 12 1,0 1-398,6-3 388,-7-4 1,-2 6 0,2-5-2,7 11 36,-7-7 1,-1 7 0,0-6-36,2 7 9,-3-9 1,-1 6 0,-1-6 1,-1 6-1,0 2 1,0-3 0,0-15 272,0 4-272,0-28 1441,-6-23-1172,5 2-137,-7-15 0,0-3-225,5-6 59,-5-7 1,-1-5-196,5 3 1,1 0 83,0 8 0,-1-2-158,2 3 1,0-2 0,1 7 30,1-5-45,0 3 1,0 3 227,0 17-631,0-1 361,0 24 90,0 38 179,5-13-242,-4-1 0,-1 7 1,1-4 283,2-7 1,-1 0 195,-1 13 0,-2 6 0,1-5-151,3-14 1,0-1 209,-2 13 1,-2 5 0,2-7 149,5 5-58,-3-3 0,-1-4-212,0-20 900,3 1 1,-5-38-990,0 6-1708,0-20 3110,0 17-4679,-5 7 3357,-2 12 1,-6 12-1,1 7 1</inkml:trace>
  <inkml:trace contextRef="#ctx0" brushRef="#br1" timeOffset="118596">23218 9246 7533,'-4'-42'299,"1"0"1,0 10 0,0 4-120,3 4-90,0 19 90,11 5 0,-8 0 90,36 0-90,-21 0-135,20 5 0,4 1-877,3 2 922,-3 1 0,8 2 0,-4-2-578,-9-4 1,2 0 577,4 1 0,8 2 0,0 0 0,-6-3-45,0-3 0,1-1-45,-1 2 0,6 2 0,0 0 0,-8-1 45,-7-1 0,-2 1-105,10-2 0,4 0 0,-9 0 60,0 4-145,-6-8 1,-3-2 234,-15 3 270,-4-16-630,-40 4 90,6-7-45,-8 11 0,-1 1 225,1-5-45,0 7 0,-1 0-45,3-7 135,2 7 0,2 0-135,3-7 630,-18-4-450,24 8 1161,-2-18-1161,13 17 180,5-30-90,5 18 549,1-7 0,1-5-639,5-7 0,1 1-90,-3 8 0,0-1-487,-1-3 1,-1-3 0,-1 7 306,0-7-180,-1-7 1,-1 0 269,-4 2-225,2 0 0,0 1 45,-3 6-107,-2 4 1,-2 2 286,-3 4 90,0 2-90,2 14 90,5 16 90,0 2-630,0 28 450,0-6 315,-1 5 0,2 2-225,4 7 577,1 3 1,1 5-578,0-17 0,2 0 0,0 0 33,-3-1 1,1 0 0,0 2-34,4 10 0,2 2 0,-2-6 0,-4-8 0,1-2 0,3 3 0,2 4 0,-3-5 0,0 10 90,2-7 0,-2-3-90,-9-11 360,-1 7 0,-23-22-360,6-1 135,-8-6 0,-1 0-225,3 0 174,-4-2 0,-4-2-174,-2-2 0,-1 0 0,1 1 0,-2 1 1,2-1 233,-7-4 1,-1 0-235,2 6 0,-1 1 0,4 0 90,11-1 0,-1 1-90,-10 1 0,-6 1 0,5 1 45,7 1 0,0 1 15,-10 1 0,-6 0 0,5 1 30,12-1 0,-1 0 120,-6 1 0,-3 1 0,4 0-30,10-3 0,0 0 0,-13 3 0,1 1-77,2 5-13,5-5 0,19-2-180,11-5 450,5 0-90,-3 0 769,14 0-679,-8 0 720,16-16-450,-5-16-270,-5-2-270,-5 0 0,-1-1 90,-7-2-405,2-11 0,-1-2 39,-1 24 0,-2 0 276,-2-11 0,-3-5 0,-1 5 0,-2 10 0,-3 2 0,-6-13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31:34.994"/>
    </inkml:context>
    <inkml:brush xml:id="br0">
      <inkml:brushProperty name="width" value="0.09071" units="cm"/>
      <inkml:brushProperty name="height" value="0.09071" units="cm"/>
      <inkml:brushProperty name="color" value="#FFC000"/>
    </inkml:brush>
    <inkml:brush xml:id="br1">
      <inkml:brushProperty name="width" value="0.12095" units="cm"/>
      <inkml:brushProperty name="height" value="0.12095" units="cm"/>
      <inkml:brushProperty name="color" value="#FFC000"/>
    </inkml:brush>
  </inkml:definitions>
  <inkml:trace contextRef="#ctx0" brushRef="#br0">1202 4809 6146,'-6'-25'0,"0"0"938,-7-10-128,1 2-271,5 18-449,-4 12-1729,6 34 1,3 12 1369,-10 5 224,7-13 0,0 7 0,1 3 0,0-7 143,-3 3 0,0 2-152,1-1 0,-2 9 0,1 3 0,0-1 0,0-6-457,2-1 0,0-4 0,-1 5 511,0-5 0,0 6 0,-2 3 0,1 0 0,0-2 0,1-5-385,1-1 1,0-3 0,0-1 0,0 3 384,0-3 0,0 1 0,0 1 0,0 1 0,0 1-36,0 6 0,0 2 0,0 0 0,1-1 0,0-5 240,1-6 0,1-3 0,0 0 0,1 4-249,-1 3 0,1 6 0,-1 3 0,1-1 0,1-4 0,0-7 45,3 11 0,1-3-158,1-6 1,0 6 0,2-3 0,0-9 331,8 5-444,1-8 1,2-9 1676,-3-24-1407,2-19 0,0-8 0,3-17 0,-4 5 0,-1-1 0</inkml:trace>
  <inkml:trace contextRef="#ctx0" brushRef="#br0" timeOffset="852">1028 4524 7533,'-30'-18'269,"-1"0"1,-9-4-3547,6-12 1614,27 26 3285,1-3-2252,12 11-1384,23 11 1924,0-9-442,1 2 0,8 0 0,-3 0 577,-3-4 0,3 0-99,0 0 0,7 0 0,3 0 0,0 0 0,-6 0 54,3-2 0,-3 1 0,6-2-31,-9 0 1,6 0-1,3 0 1,3-1-1,0 0 1,-1 0-1,-2 0 1,-5 0 30,11-1 0,-6-1 0,2 0 0,6-1 0,-14 3 0,5-2 0,4 0 0,2 0 0,1 0 0,0 0 0,0-1 0,-3 1 0,-3 1 0,-5 0 30,8-1 0,-6 0 0,-3 1 0,3-1 0,6 0-12,-7 0 0,4 0 0,3 0 0,3 0 0,0-1 0,1 0 0,-2 0 0,-2 1 0,-3-1 0,-5 1 0,6-1 0,-6 0 0,-3 0 0,3 0 0,5 0 12,-4 0 0,4 1 0,3-1 0,2 0 0,1 0 0,-1 0 0,-3 0 0,-3 1 0,-4 0-30,8-1 0,-6 0 0,-1 0 0,6 1 38,-3 0 1,5 1-1,4-1 1,0 1 0,-2 0-1,-3 1 1,-7 1-69,4-1 0,-6 2 0,6-1 192,-1-1 0,6 0 0,3-1 0,1-1 1,-3 2-1,-7 0-12,8 0 0,-6 1 0,2 0-128,-3-1 1,2-1-1,-1 0 1,-1 1 67,6 1 0,-3 0 0,-4 3 545,-1 5 1,-3 1-726,9 1 1,-5 6 1085,-16 5 1,-7 7-952,-9 6 0,-8 5 0,-8 5 0,-3 1 1286,6-4 0,-1 1-1331,-3-1 0,-1 2 0,1-2 474,4-4 0,1 3-497,-3 4 1,1 8-1,-2 1 1,1-5-345,1-10 1,0-3-1,0 5 367,0 2 0,1 6 0,0 4 0,1 0 0,-2-2 0,1-6-491,-3 6 0,0-6 0,1 7 503,2-5 1,0 6 0,1 5 0,0 1 0,1-1 0,-1-3 0,-1-7-316,0-1 0,-1-5 0,0 0 0,2 6 303,0-2 0,2 7 0,0 3 0,0 3 0,1-1 0,0-1 0,-1-5 0,0-6 0,0 1 0,0-6 0,1-1 0,0 7-23,1-4 1,0 6-1,1 4 1,0 1 0,1 1-1,0-3 1,-1-4-1,0-6 23,2 12 0,0-8 0,1 5-15,-2-2 0,1 5 0,1 4 0,-1-1 0,0-4 0,-1-6 15,1-1 0,0-6 0,0 4 0,0 5 0,2 6 0,0 2 0,-1-3 0,-1-8 45,1 3 0,1-2-45,0 3 0,2 7 0,0-1 0,-2-10 0,-4-9 0,-1-2 0,4 13 0,0 6 0,-2-7 103,-4-16 0,-2-1-328,0 24 1,0-3 1081,-2-15-992,-10 0 0,-3-2 1525,4-14-1390,-16 3 0,-3-3 1945,0-2-1945,-15-4 0,-3-2-151,23-4 1,-2-2 30,-16 1 0,-6-1 0,3-1-417,10-1 1,-2 0 518,2 1 0,-6 0 0,-4 0 0,2 1 0,6-1-441,1-1 0,5 1 0,-7-1 384,-2 0 0,-8 1 0,-4-1 0,-1 0 0,4 0 0,6-1-359,-4-1 1,6 0 0,-8-1 399,13 1 0,-6-1 1,-4 0-1,-1 0 0,-1 0 1,2 0-1,2 0 0,6 0-182,-7-1 1,6 0 0,0 1-1,-6-1 227,4 0 0,-6 0 0,-2-1 1,-3 1-1,0-1 0,2 1 1,3-1-1,5 1-159,-7-1 1,6 0-1,-1 0 1,-6 0 206,12 1 1,-5-1 0,-4 1 0,-1-1 0,-1 0 0,1 0 0,2 1 0,3-1 0,5 0-15,-10-1 0,7-1 0,0 1 0,-8-2 27,12 1 0,-5 1 0,-4-1 0,-1-1 0,-3 0 0,1-1 0,0 1 0,2-1 0,3 0 0,4 0-72,-5-3 0,4 0 0,3-1 0,0 1 0,-1-1 0,-2 0 12,-1 2 1,-1 0 0,-2 0 0,0 0 0,1-1 0,2-1 0,3-2-49,-8-6 0,1-4 0,3 0 0,4-1 0,6 3-9,-2-5 0,3-4-338,3-2 1,-4-7 0,2-1 0,9 3 382,7-7 0,5 0 0,-4 1 0,-1-2 0,3 1 0,10-3 0,-1-1 0</inkml:trace>
  <inkml:trace contextRef="#ctx0" brushRef="#br1" timeOffset="1137">1190 4970 9515,'-4'-30'-331,"1"0"1,8-10 0,6 7 0,11 15 306,6-3 0,3 2 1,-7 9-1,-1 0 1,8-2-1,-1 0 0</inkml:trace>
  <inkml:trace contextRef="#ctx0" brushRef="#br0" timeOffset="1287">1686 4834 7533,'-16'-24'-225,"0"0"0,-7-15 225,58 39 0,-3 6 0,5 1 0</inkml:trace>
  <inkml:trace contextRef="#ctx0" brushRef="#br0" timeOffset="1438">3024 4611 7533,'13'-33'209,"-1"0"1,7 8 0,3 8-998,13 13 788,13 17 0,-5 4 0,1 3 0</inkml:trace>
  <inkml:trace contextRef="#ctx0" brushRef="#br0" timeOffset="1569">3992 4599 7533,'0'-27'1484,"0"0"0,0-13-1484,11 34 180,2 6-180,34 6 0,-5 6 0,-12-2 0,0-1 0</inkml:trace>
  <inkml:trace contextRef="#ctx0" brushRef="#br0" timeOffset="1718">5032 4450 7533,'0'-46'2608,"0"10"-2158,0 13-270,0 15 0,0-3-1799,6 16 719,-5 8 900,5 0 0,-6 17 0,0-4 0</inkml:trace>
  <inkml:trace contextRef="#ctx0" brushRef="#br0" timeOffset="1870">3570 4933 7533,'-40'-1'-135,"0"1"0,0-1 0,0 0 0,-6-1 0,1-1 0,9 6 0,0 15 0</inkml:trace>
  <inkml:trace contextRef="#ctx0" brushRef="#br0" timeOffset="2001">3086 4921 7533,'-40'-18'254,"-1"1"1,-2 4 0,8 10 0,20 16 0,-8 13 0</inkml:trace>
  <inkml:trace contextRef="#ctx0" brushRef="#br0" timeOffset="2152">1661 5342 7533,'-44'2'-30,"0"0"0,3 0 0,14 5 0,33 17 0,7 1 0</inkml:trace>
  <inkml:trace contextRef="#ctx0" brushRef="#br0" timeOffset="2286">1438 5491 7533,'-34'-10'239,"0"-1"1,3 2 0,6 2-600,12 7-89,6 5 269,2 2 180,16 11 0,3-4 0,10 3 0</inkml:trace>
  <inkml:trace contextRef="#ctx0" brushRef="#br0" timeOffset="2434">1946 5590 7533,'32'-21'-126,"15"5"0,-2 10 0,-14 3 0,0-1 0</inkml:trace>
  <inkml:trace contextRef="#ctx0" brushRef="#br0" timeOffset="2553">3037 5379 7533,'6'-26'-90,"5"8"-810,-9 13 900,9 5 0,1 0 0,8 0 0</inkml:trace>
  <inkml:trace contextRef="#ctx0" brushRef="#br0" timeOffset="2702">3446 5379 9512,'-21'-19'-1620,"5"7"1261,32 6 179,-1 6-270,10 0-180,15 0 361,-16 0 269,22 6 0,-14-5 0,5 4 0</inkml:trace>
  <inkml:trace contextRef="#ctx0" brushRef="#br0" timeOffset="2819">4153 5317 7533,'38'-14'239,"0"1"1,-9 0 0,-2 4-959,14 9-181,1 11 900,-13-3 0,-6 1 0,1 0 0,7 3 0</inkml:trace>
  <inkml:trace contextRef="#ctx0" brushRef="#br0" timeOffset="2936">4798 5367 7533,'0'-26'719,"5"2"-719,19 17 0,-2 2 0,14 5 0</inkml:trace>
  <inkml:trace contextRef="#ctx0" brushRef="#br0" timeOffset="3101">5169 5429 7533,'-28'-42'1259,"1"9"-2608,25 39 989,-3 1 0,-1 5-539,-6 6 899,-2-4 0,-4 4 0,6-6 0</inkml:trace>
  <inkml:trace contextRef="#ctx0" brushRef="#br0" timeOffset="3237">3409 5776 7533,'-49'-1'0,"0"0"0,1 0 0,5 0 0,3 0 0,7 6 0,-3 20 0</inkml:trace>
  <inkml:trace contextRef="#ctx0" brushRef="#br0" timeOffset="3386">2256 5875 7533,'-38'-7'-135,"0"1"0,0-1 0,-14-3 0,7 9 135,9 24 0,14-7 0,-6 14 0</inkml:trace>
  <inkml:trace contextRef="#ctx0" brushRef="#br0" timeOffset="3503">1537 6111 8792,'-26'-2'0,"2"4"0</inkml:trace>
  <inkml:trace contextRef="#ctx0" brushRef="#br0" timeOffset="4733">10004 6941 7533,'-13'-30'539,"6"3"451,2 8-271,10 3-359,-3 15-540,9 1-269,-10 17-1,-1 10 360,-1 10 90,-5-11 360,17-8-180,3-29 179,5-15-269,-12-8 90,-25 10 0,-15 35-180,0 16 180,21 17-135,31-29 0,9-9-45,0-11 0,0-8 225,7-9 0,-6-8-180,-16-8 0,-14 0 0,-16 11 0,-10 7-360,-8 11 0,-2 13 315,0 24 0,4 11 0,9-8 0,5 3 0,11 10 0,0 0 0</inkml:trace>
  <inkml:trace contextRef="#ctx0" brushRef="#br0" timeOffset="5267">9669 7164 7533,'5'-24'719,"-3"4"361,-8 2-181,-35 33-629,3 6 0,-5 8-158,9-4 1,-2 6-1,-1 0 1,2-1-675,5-6 0,3-1-1,-2 1 1,-1 3 517,0 0 0,-1 2 0,-2 2 0,-1 0 0,0 2 1,1-1-503,-2 2 1,1 0 0,0 1 0,-1 0 0,-1 1 0,-2 1 411,6-8 0,-1 1 0,-1 0 0,0 1 0,-1 0 0,-1 0 0,-1 0 0,1 1 0,-1-1-79,3-2 0,1 0 0,-2 1 0,0 0 0,0-1 0,0 1 0,-1 0 0,0 0 0,1-1 0,-1 0 0,0-1 232,-3 2 0,0-1 0,-1 1 0,1-1 0,-1-1 0,0 1 0,1-1 0,-1-1 0,1 1 0,0-1 131,-2 0 1,0 1 0,0-1 0,0 0 0,0-1 0,0 0 0,2 0 0,0-1 0,0 0-121,-3 2 1,0 0-1,0 0 1,1-1-1,2-1 1,1-1-1,2 0-83,-3 2 0,2-1 0,2-1 0,2-2 0,3-2-21,-21 10 0,20-5-644,36-3-810,41-27 1529,-17 2 0,1-1 0,0-4 0,0-2 0,13-9 0</inkml:trace>
  <inkml:trace contextRef="#ctx0" brushRef="#br0" timeOffset="5966">9322 7263 7533,'-27'-27'1092,"0"1"0,1 0 0,12 6-321,30 13-501,34 1-495,-3 3 0,5 1-203,-9 1 1,1 2 0,2-2 277,2-3 0,1 0 0,-2 1 90,-5 2 0,-1 1 0,-4-1 161,3-3 0,-11 3 529,-18 12-540,-44 3 0,-12 5-90,2 4-270,12-3 901,7 4-631,-1 12 45,7-15 0,0 2-45,-1 12 0,-1 3 45,-2 1 0,0-1 224,2 4 1,3-2 0,6-10 0,3-4 809,2 5 91,13-43-720,6-32-540,-13 6 0,-4-5-480,0 10 0,0-1 1,-2 1 50,-9-11 1,-2 4 0,4 7 0,0 5 0,-11-1 0</inkml:trace>
  <inkml:trace contextRef="#ctx0" brushRef="#br0" timeOffset="6733">10574 7040 7533,'-30'-29'2248,"4"2"-1078,1 1-631,13 9-539,17 45-180,6-4 1,3 2-1460,2 7 1,1 1 1085,1-3 1,1-1 282,4 2 1,1-6-91,16-2 315,-19-8 0,2-3-45,7-14 0,-2-9 135,-11-11 0,-4-6 135,7-11 0,-4-2-1,-10 1 1,-6 0 0,-2 7 0,-3 3 540,-8-5-810,1 31-360,11 27 405,2 5 0,4 5 0,9 12 0,3 3-135,-6-15 0,0 0 1,0-1 89,2 2 0,0 0-720,5 7 1,-3-4 1421,-11-7 1,6-4 0,1-1 0,-4-2 0</inkml:trace>
  <inkml:trace contextRef="#ctx0" brushRef="#br0" timeOffset="6966">11144 7363 7533,'0'-27'2248,"5"15"-5525,-3 30 1254,3 4 899,-9 3 1,-3 2 583,4 2 451,-13 12 1,9-10 0,-5 0 0</inkml:trace>
  <inkml:trace contextRef="#ctx0" brushRef="#br0" timeOffset="7383">11293 6953 7533,'-21'-27'3276,"43"60"-3250,-5-6 0,3 4-116,2 1 0,2 2 0,-2-1 45,0 2 0,0-1 135,4 3 0,0-4 180,9 3 809,2-17-899,-14-23 180,-17-27 0,-5-7-180,5-2-300,-6 3 0,-1-8 0,2 2-870,4 0 1,1 2 179,-6-8 1,2 3 809,7 15 0,-1 10 0,-7 15 0,5 13 0</inkml:trace>
  <inkml:trace contextRef="#ctx0" brushRef="#br0" timeOffset="7683">11776 6656 7533,'15'-37'959,"1"0"1,-8 3-1,4 11-465,13 25 1,1 12-270,-10 9 0,-1 4-135,6-4 0,0 4 0,-8 8 0,-4 6 0,-2-3-406,-2-6 0,-1 2 360,-1 3 1,1 6 0,-2 1 0,0-5-334,-4 4 1,-2 2-270,0-6 0,0 7 1,-1 2-1,-2-1 1,-2-4-263,-2-5 1,-2-3 0,-1-1 0,1 1 603,1 5 1,1 1 0,0-1 0,-3-4 0,-4-1-1,-3-4 1,2-6 0,-13 0 0</inkml:trace>
  <inkml:trace contextRef="#ctx0" brushRef="#br0" timeOffset="8033">10624 6706 7533,'-45'15'359,"0"0"1,0 0 0,10-6 0,1-2 0,5 9-181,1 18 1,5 11 0,5-4-623,5-11 0,3 3 577,1 8 1,0 8 0,2 1 0,3-7-180,4 0 0,5-1-45,4 3 0,3 7 0,3-1 1,2-9 89,5-2 0,7-4-293,2-2 1,7 4 0,2-1-1,-5-8-739,4-4 0,-1-5 1032,4 2 0,3 1 0,-3-4 0,-7-6 0,-1-2 0,3 2 0,0-1 0</inkml:trace>
  <inkml:trace contextRef="#ctx0" brushRef="#br0" timeOffset="9270">3086 8081 9512,'-1'49'32,"0"0"0,0 1 0,0-1 0,0 0 0,0 0 0,0 0 0,0-2 1,0 1-1,1 0 0,-1 0 0,0 0 0,0 0 0,1-2 0,0-1-167,0 7 0,1-1 0,0-1 0,0-1 1,0-1-1,0-2 99,0 2 0,1 0 0,-1-2 0,0-4 0,1-7 171,1 10 0,1-22 134,-1-42 1,0-16-450,-4 1 0,-2-4 1,1-3-641,0-1 1,1-2 0,-1-3 0,0-1 656,0 5 0,-1 0 0,1-2 1,-1-1-1,1-1-37,0 3 0,1-1 1,1-1-1,-1 0 1,0 0-1,-1 2 254,-1-6 0,0 0 0,-1 0 0,1 2 0,-1 2 126,1-3 0,1 1 0,-2 3 0,0 4 271,-2 0 1,-2 4 0,-3 15-362,-14 22-135,7 20 0,1 10 45,3 9 0,1 5 60,0-13 0,0 1 0,3 0 165,1 12 0,4-1 265,2-13 1,6-4-491,27 4 711,-1-24 1,4-6-937,10 0 0,2-2 225,0 0 0,-1-1 270,-5 0 0,-4-5-1,-9-9 1,-9-7-270,-18-15 0,-8-4 0,7 8 0,-2 0 0,-14-5 0,1-1 0</inkml:trace>
  <inkml:trace contextRef="#ctx0" brushRef="#br0" timeOffset="9921">3582 9085 7803,'-27'-36'1092,"1"-1"0,-1 3 0,8 16-681,18 29-816,3 13 1,3 7 44,5 10 0,4 2 300,-1-11 0,2 1 0,0-3 195,6 9 0,4-9 90,5-17 0,0-12-135,-8-19 0,-4-8 180,2-4 0,-4-2-91,-9-5 1,-2 6-629,6 18 89,13 50-585,2-10 1,3 1 944,-5 1 0,2-2 0,8-7 0,2-5 0,8-3 0</inkml:trace>
  <inkml:trace contextRef="#ctx0" brushRef="#br0" timeOffset="10735">347 5466 7533,'-37'-7'599,"0"0"1,1 0 0,15 3-330,32 10-270,12-5 0,8-1-150,1 1 0,4-1 0,2-1-349,0 0 0,2-1 0,2 0 0,1 0 364,5 1 0,2-1 0,1 0 0,0 0 81,-11 0 0,2 0 0,-1-1 0,-2 1 1,-1 0 53,13 2 0,-3 0 0,-5-1 276,6-3 0,-21-3-186,-47-5 0,-13-1 0,-6 1 45,-4 1 0,0 1 90,3-2 0,4 1-135,-8 4 903,53 7-1263,24 12 0,-5 3 0,0 6 270,-7 9 0,-6 2 0,-5-5 0,-6 1 0,-8 4 0,-1 1 0</inkml:trace>
  <inkml:trace contextRef="#ctx0" brushRef="#br0" timeOffset="12119">645 4710 7533,'-38'-16'0,"0"0"0,8 4 0,4 0 989,-10-12 270,23 16 91,13-9-271,7 21-449,11 14-360,-4 26-226,-3-6 1,1 4-105,-4-9 0,0 1 1,1 0 59,1 0 0,1 0 0,0 0 179,5 12 1,0-5 450,3 3 719,-8-55-1394,-10-14 0,-2-8-45,2-1 0,1-4 0,0-2-483,3-5 0,1-1 0,1-1 213,4-1 0,2-1 0,1 2 270,-2 5 0,2 2 1,-1 2 358,4-5 1,-2 6-270,2 1-1349,-23 53 1034,-3 12 0,0 4 315,5-5 0,-1 2 0,-9 11 0,0-1 0,0 4 0</inkml:trace>
  <inkml:trace contextRef="#ctx0" brushRef="#br0" timeOffset="13187">2641 5342 7892,'3'-29'1092,"1"0"0,0-1 0,-3 1 1929,-12-9-3291,-3 6-90,-5 25-539,7 26 359,17 14 1170,9-1 269,11-20-449,-6-24-360,-7-3 270,-6-25-360,-12 12-900,-12 2 450,3 26 271,-3 32 179,24 8 899,19-3-359,8-30 89,4-26-359,-23-26-630,-27 0-89,-20 13-181,-5 27 540,7 41-90,24 10 540,14-19 0,4-3 269,22 7 1,1-31-360,-6-31-450,-37-3-270,-12-9-359,-17 24-1,0 30 450,25 22 540,25 12 630,27-13 269,6-37-629,-13-28-1035,-26 8 1,-7-1-2693,-12-13 2859,-7 21 0,8 25 1,6 12-1</inkml:trace>
  <inkml:trace contextRef="#ctx0" brushRef="#br0" timeOffset="13618">2999 4896 7533,'-17'-21'449,"-1"0"1,-5 1 0,-3 1-270,-12-4 0,-4 2 134,0 3 1,0 5-180,7 7 0,0 5 105,3 7 0,-2 3 0,3 5-15,-4 14 0,1 8-495,9-11 1,-1 4 0,0 1-1,4 3 292,2 4 1,2 4-1,4 0 1,3 1-136,4-2 1,3 1 0,3-1-1,4 0 41,4 0 1,4 1 0,3-2 0,5-5 116,5-4 0,5-4 0,3-2 0,2-5 22,3-2 0,4-4 1,1-4-1,1-4-245,4-3 1,1-4 0,1-5 0,-1-3 357,-10-3 0,0-2 0,-1-3 0,-1-2 0,-2-1-1,4-6 1,-1-2 0,-3-1 0,-4-1-60,1-4 0,-3 0 0,-9-4 37,-8 2 1,-4-4-1,-6 0 1,-9 6-482,-15-1 0,-12 6 1,-4 2 323,2 6 0,-3 2 0,-2 3 0,0 3 0,1 4 0,-2 2 0,1 4 0,0 6 0,-2 11 0,0 1 0,0 0 0,0 0 0</inkml:trace>
  <inkml:trace contextRef="#ctx0" brushRef="#br0" timeOffset="22063">9905 6842 7533,'-13'-12'0,"6"5"719,-4-4-179,10 9 90,-10-9-1,4 4-3571,-5-5 3122,5 5 0,-4-4-90,4 4 0,-6-5-90,-5-1 359,-17-4-134,1-2 0,-5-4-225,1 0 0,-4-3 0,-2-5-77,14 8 0,-2-3 0,-2-3 0,0-1 0,-1 0 0,2 0 0,0 1-73,0 1 0,1 0 0,0 0 0,0 1 0,1-2 0,-1 0-288,-3-5 0,-1-1 0,0 0 0,1-1 0,2 2 0,3 3 393,-1-1 0,3 2 0,1 1 0,0 0-334,-1-2 1,-1 0 0,1-1-1,0 1 266,1-1 1,0 0 0,-1-1 0,-1 0 94,0 2 0,-2-2 0,-1 0 0,1 1 0,1 0-72,-4-3 0,2 0 0,-1 1 0,-1 0 180,5 6 0,-1 0 0,-1-1 0,0 2 0,1 0-202,-6-3 1,0 1 0,2 1 0,0 1 141,0-1 0,2 2 0,-1 1 239,-2 0 1,0 0 0,9 8 1075,8 7-1076,-15-6 1563,31 10-1832,-3 5 1411,5-4-1861,5 5 3392,2 0-3032,11 0 360,-4 5-180,4 7 0,-11 2 0,4 4 0,-4-6 90,5 12-90,6-4 0,-10 5-90,9-7 0,1 16 90,-3-9 0,1 2 44,6 12 1,1 3-45,-7-13 0,1 1 0,-1-1-90,1 4 0,-1-2 90,3-2 0,-3-5-90,-8-5 90,8-6 0,-14-8 0,3-5 180,-5 0 0,0 0 0,0-11-90,0-8-225,7-7 0,3-2-135,2-2 0,2 1 90,2-4 0,1 2-1549,1 8 1,0 4 1381,1-5 167,5 1 90,-10 8-90,9-9 180,-4 6-180,1-1 360,3-6 3006,-15 12-1489,3 2-1067,-16 11-541,-2 0 181,-6 0-270,1 0-90,0 0 0,-1-6 90,-10 5 90,-9-16-90,-1 5 0,-6-1-150,9 2 0,-2-2 0,-1-1-1033,-5-6 1,-1-1 0,2 1 989,-7 2 1,4 0-168,5-5 0,7 1-989,8 8 270,8-4 719,6 11-1349,12 2 180,6-1 1079,8 5 0,4-4 360,12 10 0,-3-4 0,10 5 0</inkml:trace>
  <inkml:trace contextRef="#ctx0" brushRef="#br0" timeOffset="23036">8058 4326 7533,'-25'-40'2608,"11"11"-2968,14 29 91,30 23 89,-8-2 0,2 2 180,4 6 0,0 0-1561,-4-3 0,-4-1 1561,5 5 0,-8-13 539,-16-16-269,5 5-90,-17-28-225,4-1 0,0-4 45,-6-5 0,1-2-199,4-3 0,2 0 199,0 8 0,1 3-269,5-11 3328,6 12-3239,23 7 90,-5 22 0,3 7-45,2 1 1,1 4-271,2 6 0,-3 1 225,2 8 0,-7-8 180,-17-22 0,4 10 0,-5-4 0</inkml:trace>
  <inkml:trace contextRef="#ctx0" brushRef="#br0" timeOffset="23586">8008 3818 7533,'-30'-10'629,"-1"-1"1,6-1 0,5 2 179,9 9-89,9-11-1080,8 11 360,8 12-540,5 15 630,-7 13 180,-6-2 540,-12-12-541,-6-24 91,-7-37-315,8 11 0,2-4-90,1-3 0,4 1-405,10-11 271,24 24 179,-7 18-90,17 7 180,-15 5-90,1-5-270,10 4 270,-15-4 0,2 5 0,-10 1 0</inkml:trace>
  <inkml:trace contextRef="#ctx0" brushRef="#br0" timeOffset="26813">16698 6421 7353,'-14'0'1169,"3"0"-809,11 0 90,0 0-91,0 5-89,0-4 0,0 5 90,0-1 90,0-3-1,0 3-89,0-5 270,0 0-270,0 6-180,0-5-1,0 5 181,0-6 90,0 0-180,-5 0-90,3 0 0,-9 0 89,10-6-179,-10 5 0,4-10 0,0 9 90,-4-9-180,4 4 180,-11-10-180,5-3 180,-11-5-90,5 1 90,-6-7-90,0-6-272,10 13 1,0-1 226,-3-5 0,-1-2-662,-3-7 0,0-2 676,5 11 1,1-2 0,-1 0-718,-3-5 1,-1-3-1,1 0 418,1-4 0,1-2 1,-2 0-325,1 7 1,-1-1 0,0-1 0,0 0 315,0-4 1,0 0 0,-1 0-1,1-1-125,2 8 0,1-1 0,0 1 0,-1-1 0,0 0 229,-2 1 0,1-1 0,-1 1 0,0-1 0,1 1 0,0-1 0,0 0 0,1 1 0,-1 0 1,0 0 165,-4-5 1,-1 0-1,0 1 1,1 1-91,1 0 1,1 0-1,-1 1 1,0 2 89,2 4 1,0 1-1,0 1 1,0 0 133,-1-6 1,0 1 0,0 1-97,0 2 0,1 2 0,0 0 210,-2-9 0,0 1-45,0 2 0,2 1 332,6 6 1,1 0-333,1 6 0,1 1 1633,-1-14-1588,-1 8 1835,6 11-2105,2 7 1131,5 6-1311,0 6-880,0 0 1150,0 6 90,0 0-1,0 13 1,0 0-180,0 11 0,0 1 90,0 7-90,0 10-90,0-8-34,0-11 1,0 1 302,0 16-179,-1-19 0,2 1 180,4 16 90,2-7 180,0-18-270,4-2 180,-4-16-180,5-6 89,1-15-359,5-6-89,1-10-91,0 5 0,5-6-360,-5 5 270,0 2 428,5 10-68,-10 2-180,3 0 360,-10 5 0,-1-5 90,-6 5 90,0-5-180,0 5 0,-6-5 0,-6-6-91,-7-2-268,-6-11-145,10 13 0,0 0 144,-12-16 90,12 15 0,0 1-990,-10-7 91,11 12 989,3 13 0,11 19 0,0 6 0</inkml:trace>
  <inkml:trace contextRef="#ctx0" brushRef="#br0" timeOffset="27397">15706 3582 7533,'-13'-24'1349,"0"1"0,-5-11-719,12 28-450,6 6-90,0 0 179,0 11 91,0 9-180,11 17-180,-7-13 0,1 1-222,3 1 0,2-1 177,-1 3 0,-1-1-45,-1-1 1,0-2-1,17 20 247,-11-1-67,5-17 90,-11-3 450,4-16-90,-9-7-271,-2-18 264,-2-13-713,-9-13 1,10 0-451,-5-5 180,6 11 90,6 0 203,1 8-112,11 11-181,1 6 270,6 8 0,5 21 0,-4 5 0,5 16-90,-7 0-89,-4 1-271,-2-1 0,-12 0 91,0 0-91,-6 0 630,0-5 0,5-7 0,2-7 0</inkml:trace>
  <inkml:trace contextRef="#ctx0" brushRef="#br0" timeOffset="28000">16276 3768 7533,'-27'-14'3238,"5"-2"-2519,22 9-449,11-6-90,3-4-270,10 3 0,7-4 0,0 5-90,12 6-269,-4-3 89,3 8 0,-10-9 180,-7 10 90,-7-5 0,-11 6-90,4 0 1,-10 0 179,-1 6 0,-7-5 0,-5 10 0,-6-9 179,4 3 181,-9-5-360,3 0 270,-4-5 0,-7-8 0,11-6-90,-4-6 0,12 0-91,-1 1-3366,7 4 3342,0 2 25,6 6 0,0 0-90,0-1 90,0 6 0,0-4-180,0 10 90,0-4 0,0 5 3122,0 0-3302,6 5 91,0 7 178,1 19-89,4 7-90,-7-11 1,-1 1-274,3 0 0,1 1 273,-1 2 0,0 0 0,-2-5 0,-1-1 0,2 17-720,1 5 810,-5-1 0,4-21 0,1 1 0,1 22 0</inkml:trace>
  <inkml:trace contextRef="#ctx0" brushRef="#br0" timeOffset="29316">17168 3446 7353,'-12'-26'2878,"0"-3"-2608,-1 15-90,1-10-180,-6 11-90,-7 0-90,-12 24 225,12 8 0,1 5 135,0 11 0,2 6-90,8-9 0,1 2 0,4 0-30,3 2 0,3 0 0,5-2-60,8 10 0,10-5-495,7-5 0,9-8-45,-2-14 1,4-7-1,0-2 71,12-4 1,-1-5 0,-1-2 0,-4-5 0,-14-2 0,-1 0 0</inkml:trace>
  <inkml:trace contextRef="#ctx0" brushRef="#br0" timeOffset="29647">16982 3656 7533,'-32'-7'1889,"3"2"-1170,22 5-629,2 0 360,16 5 180,13-3-3843,4 3 3393,7-5-539,1-5 359,-6-1 0,1-1 0,-7 1 0,1-1 0,8-2 0,-1 0 0</inkml:trace>
  <inkml:trace contextRef="#ctx0" brushRef="#br0" timeOffset="32819">17776 3359 7533,'-5'-25'1349,"3"11"-989,-3-2-180,-1 9 449,5 0 181,-5 2-360,6 5-450,0 0 0,0 5 179,0 2 451,0 38-720,0-9 0,0 4-150,3-5 0,1 2 1,0 0-611,-1 3 0,-1 1 0,2-4 760,4 1 0,2-4-900,-5 1 1,2-8 989,5-17 0,1 6 0,-1-16 0</inkml:trace>
  <inkml:trace contextRef="#ctx0" brushRef="#br0" timeOffset="33103">17602 3359 7533,'-26'-3'479,"-1"-1"1,0 1 0,3 0 239,4 3 181,1 6-91,1 1-629,6 5-90,5 1 0,1-6 0,12-2 90,6-5-90,30 0-405,-8-7 0,1-2 180,-8 4 1,2 0-1110,20-6 0,-1-1 75,-4-1 719,-8 6 1,-1 2-2828,4-2 3267,-3 1 0,-11 6 1,-1 0-1</inkml:trace>
  <inkml:trace contextRef="#ctx0" brushRef="#br0" timeOffset="33435">18260 3210 7533,'-19'-40'1169,"6"11"0,2 24-539,4 10-540,-11 8 180,5 12-180,-11 17-45,14-14 0,1 1-152,-1 3 1,1 5-14,0 1 0,1 3 0,1-2-1519,2-2 1,2 0 1615,-4 14 1,3-2-68,7-19 1,5-1-564,6 6 0,2-1 563,-2-9 0,1-1-405,5 7 1,1-5-406,15-12 385,-8-2 1,8-1 0,-11-4 0</inkml:trace>
  <inkml:trace contextRef="#ctx0" brushRef="#br0" timeOffset="33852">18371 3557 7533,'-34'-27'2698,"7"-1"-2518,27 27 0,0-5 0,0 12 0,5 1-270,2 16-270,11 20 270,-4-13-180,3 10-180,-4-22 271,-1-4 89,1 4 90,5-6 0,6-5 90,-3-2 89,2-16-89,-10-2 180,-6-29 180,-2-3-360,-4 19 0,-2 1-270,1-12 90,0 19 180,6 29 0,6 26-225,3-11 0,1 0 135,-6-2 0,2-2-540,17 12 91,-6-21 269,-2-1-1259,3-5 1439,-6-2 0,0 1 0,2 1 0</inkml:trace>
  <inkml:trace contextRef="#ctx0" brushRef="#br0" timeOffset="34167">18892 3607 7982,'0'-26'2339,"0"8"-1889,0 18-450,6 12-90,1 13-360,5 7 360,-5-1-809,3 0 269,-9 4 450,5-12-899,-1 11 1079,-3-20 0,9 9 0,-4-4 0</inkml:trace>
  <inkml:trace contextRef="#ctx0" brushRef="#br0" timeOffset="34551">18929 3421 7533,'-21'-12'2158,"0"5"-1798,19 1 900,-3 6-451,21 6-359,16 17-450,-3-6 180,5 12-180,-17-11-450,19 12 90,-19-11 0,1 0 315,4-2 0,-2-1 855,0 8-810,-9-24 180,-11-29 0,0 5 0,0-22 0,0 9-495,0 4 0,0-1 45,0-10 225,0 17 0,0 2-1394,0 1 1439,5 16 0,-3 3 0,3 12 0</inkml:trace>
  <inkml:trace contextRef="#ctx0" brushRef="#br0" timeOffset="34837">19226 3099 7533,'-7'-31'899,"0"1"1,1 1-1,1 7-449,5 15 180,6 2 179,1 5 360,33 0-899,-21 5 0,27 8 270,-22 11-360,3 3-116,-3 8 205,-6-10 1,-1 4-557,-5 6 1,-1 6 0,-1 3-187,0-2 1,-1 4 0,0 1 0,-4 1-184,-4-4 1,-2 1-1,-1 1 1,-2-1 0,0-2 387,0 2 1,0-2 0,-2-2 0,-5-2-1,-3-2 1,-4-2 0,-1-2 0,-1-5-1,-12 0 1,0 0 0</inkml:trace>
  <inkml:trace contextRef="#ctx0" brushRef="#br0" timeOffset="51269">10723 11911 7533,'-5'-25'0,"-2"5"1709,-6-3-1349,6 9 719,2 2-1169,-1 6 180,5 34 0,-4-5-45,2 18 0,0 11-865,-1-14 1,0 4 0,-1 0 0,0 0 660,0 2 1,1 0 0,-2 5 68,1-11 0,0 3 0,-1 2 0,0 3 0,-1 1 0,-1 0 0,-1 0-261,0-1 0,-1 1 0,-2 2 0,0 0 0,0 0 0,0-1 0,1 0 0,0-1 338,1-1 0,0-2 0,1-1 1,0 0-1,0 1 0,-1 3 0,-2 2-151,2-7 0,-1 2 0,-1 3 0,-1 2 0,0 0 1,0 1-1,-1 0 0,2-1 0,-1-3 0,1-2 0,1-3 1,2-4 163,-4 10 0,3-8 0,0-2 0,0 2 0,-1 6-45,2-7 0,-2 4 0,1 3 0,-1 2 0,-1 1 0,1 0 0,0-1 0,1-2 0,0-2 0,2-4-176,-4 11 0,3-5 0,-1-2 0,1 0 1,0 1 237,0 2 1,0 1 0,0 0 0,0-2 0,1-6 1392,-14 67-1140,22-106 90,17-51-270,-8 11-129,1 9 0,2-9 0,1-1 0,-2 4-96,0-1 1,1-2-46,-1 1 0,2-7 0,1-4 0,-1 3 0,0 6 120,-1 6 0,-1 4 0,1-5-45,0-3 0,1-6 0,0-4 0,1 0 0,-1 3 1,-2 5 74,2-1 0,-1 5 0,0-6 22,-1 6 0,0-5 0,2-4 0,-1-1 0,1 1 0,-2 3 0,-2 5 8,2-9 0,-2 5 0,3-5 85,-1 8 0,2-6 0,2-2 0,0-2 0,1 1 0,-2 4 0,-1 6-55,2-8 0,-1 6 0,3-5 34,-1 8 0,2-5 1,2-4-1,1 0 0,0 1 1,-2 4-1,-1 6-4,3-4 0,-2 5 0,3-3 104,-3 2 1,2-5 0,2-2 0,0 0 0,-2 4 0,-2 6-30,8-7 0,-3 1 90,-6 3 0,1-6 0,-1 1 0,-3 7 612,-3 6 0,-4 2-702,0-19 0,-10 1-90,-16 18 0,-5 5-135,-14-13-360,-11 17 1,-1 9 2285,2 13-2016,7 2 0,-6 2 0,6 1 45,15 0 0,1 2 75,-15 6 0,-5 3 0,7 0-30,13-5 0,2 2 210,-9 6 0,-5 4 0,5-2-120,9-6 0,0 2 270,-7 11 0,-4 6 0,3-5-45,8-11 0,0 0-16,-5 13 1,-2 7 0,4-5-120,6-13 0,2 0-60,-2 4 0,-2 3 0,3-2 105,3-4 0,2-2-45,-11 14 234,13-18-234,11-21 2909,11-5-2999,2-2 134,12-1 1,3-2-45,9-3-90,11 3 0,2 2-287,-25 1 0,2 1 197,15 3 0,6 1 0,-6 1 135,-11-3 0,0 2-68,8 4 1,7 2-1,0 1 1,-6 0-330,-1 2 0,1 2 262,2 0 0,8 3 0,0 1 0,-8-1 0,-1 3 0,-1-1 90,7 2 0,3 1 0,-8-3 0,3 1 225,-9-2 0,-9-9 1124,-30-26-899,6 5 89,-25-18 1,-7-4-804,14 17 1,-2-2 465,-6-6 1,-6-7-1,-1 0 1,3 4-523,0-2 0,-1 0 446,2 2 0,-5-7 0,-2-1 0,2 0 0,4 7-66,4 5 0,4 3 0,-2-4-222,-4-6 0,-3-7 0,0-1 0,2 1 0,6 7 162,1-3 0,5 0 0,-3-8 0,1-6 0,10 10 0,15 17 0,6 2 0,1-8 0,1 0 0</inkml:trace>
  <inkml:trace contextRef="#ctx0" brushRef="#br0" timeOffset="72117">15309 11440 7533,'-18'-36'539,"10"14"181,-3-18-270,16 24-90,13-18-181,3 19 46,9-3 0,3 2-45,6 1-1035,-5 2 0,2 2 810,-3 7 0,0 1-180,-4-3 1,3 1 179,1 4 0,6 3 0,1 0 0,-2-1-829,3-1 0,-1 0 0,3 2 820,-4 1 0,2 2 0,2 0 0,0 0 0,-3 0-66,9 0 0,-1 0 0,3 0 75,-12 0 0,3 0 0,3 0 0,-1 0 0,-2 0 0,-3-1-276,1 0 1,-5 0 0,1-1 0,6 0 332,1 0 1,6 0 0,4-1 0,1 1 0,-1 0 0,-3-1 0,-6 0-425,0 0 1,-6 0 0,1-1 0,6 1 456,-2-1 0,5 0 0,3 0 0,3 0 0,0-1 0,-1 1 0,-4-1 0,-6 0-23,7 0 1,-6-1 0,-1-1-1,8 0 48,-12-1 0,5 0 0,4 0 0,1-1 0,1 0 0,-1 0 0,-1-1 0,-4 1 0,-5-1-261,14-2 1,-7 0 0,-2-1-1,5 0 236,-6 1 0,4-1 0,0 0 0,1 0 0,-1-1 0,-3 1-9,-1-2 0,-1 1 0,-1-1 0,-2 1 0,-1 0 28,11-2 0,-3 0 0,5-2-64,-9 2 0,5-2 0,3-1 0,0-1 0,-4 1 0,-4 0-43,5-3 0,-4 1 0,2-2 25,-9 5 0,3-1 0,1-1 0,-2 0 0,-3 1 48,8-6 0,-3 0 0,-4 1 369,0-4 0,-2-1-369,4-4 0,2-3 0,-8 2-75,-13 4 0,-5-1 15,2-9 0,-2-4 0,-10 4-15,-18 5 0,-8 2 16,-2-4 0,-3-2 0,-2 5-61,-13 3 0,-3 5 30,7 4 0,-2 1 0,-2 2-8,6 5 1,-2 1 0,-1 1-1,2 1-180,-8-1 1,1 0-1,-2 0 180,3 0 1,-1 0 0,-2-1-1,-2 1 32,4 3 0,-2 0 0,0 0 0,0 1 0,3-1 13,-1-1 1,3 0 0,0 0 0,-3 1 4,-1 1 0,-3 0 0,-2 1 0,0 0 0,1-1-98,0 1 1,-1-1 0,1 1-1,0 0 1,1 0 133,6 2 0,2-1 0,0 1 0,-1 0 0,-1 0 14,-2-1 0,-1 0 0,-2 0 1,0 0-1,0 0 0,1 0 13,1 1 0,0 0 0,0 0 0,0 0 0,0 0 0,-1 0 6,3 1 0,1-1 1,-1 1-1,0 0 1,-1 0-1,0 0 1,-2 0-7,1 0 0,-1 0 0,-2 1 0,0-1 0,0 1 0,1 0 0,1-1 0,1 1-30,-5 0 0,2 0 0,0 1 0,2-1 0,0 1 0,-1-1 0,3 1 0,0 0 0,0 0 0,1 0 0,0 0 0,1 0 20,-4 1 1,0-1 0,2 1 0,0 0 0,2-1-14,-1 0 1,2 0 0,0 1-1,-5 0 8,0 0 0,-5 2 0,-2 0 0,0 0 0,3 0 0,5 0 0,-4 1 0,5 0 0,-5 1-15,11 0 0,-6 1 0,-2 1 0,2 1 0,3-1 0,8 0-60,-8 3 0,5 4 97,4 3 1,-2 6-1,3 0 1,8-1-98,9-2 0,4 2 0,-7 18 0,7 2-135,18-6 0,6-1 458,-5-8 1,4 2-549,9 3 0,8 5 1,2 0-1,-2-5 210,-4-7 0,-2-3 0,3 1-143,4 4 1,3 2 0,1 0-1,2-4 63,0-5 1,2-4 0,0-1 0,-1-1 139,2 2 0,-2-1 0,4 0 0,-8-3 0,4 1 0,0 0 0,0 0 0,-2-1 0,10 4 0,0-1 0,0 1 0</inkml:trace>
  <inkml:trace contextRef="#ctx0" brushRef="#br0" timeOffset="80214">15148 5057 7533,'-13'-30'-630,"1"-2"-2647,5 0 1433,-4 8 3613,4 6-1139,-5 5-1499,-6 6 958,4 2 91,-15 16-90,-8 14-45,8 0 0,-4 5-45,6-4 0,-2 3 0,-1 3 443,3-2 1,-1 2 0,0 1 0,-1 1-408,5-4 0,-2 1 0,1 0 0,0 1 0,0 1 0,-1 3 0,1 1 0,0 0 0,0 1 0,1 0 0,0 0 0,1 0 0,1 1 0,0 0 0,1 0 0,1-2 0,1 1 0,0-1 0,2 1 0,0-1 8,-2 8 1,1 1 0,1-1 0,2-2-151,2-6 1,2 0 0,0-1-1,2-1 106,0 7 0,1 0 0,1-4 1447,-2 5 0,2-4-1447,4-10 0,-2-3 180,-13-2 90,11-12 916,-4-24-1456,4-7 318,-6-24-228,9 16 0,1-2 135,0-7 0,1-2 180,1-5 0,2-1-90,1 0 0,1 0 270,0 0 0,1 1-225,5 7 0,0 3 180,5-11-181,-2 21-89,-6 28 270,-1 14-90,2 8-3457,6-3 3342,-1-11-2423,1-8 2178,-1-5 0,0 0-360,1 11-899,-6 8 1439,-7 19 0,-7-11 0,-6 2 0</inkml:trace>
  <inkml:trace contextRef="#ctx0" brushRef="#br0" timeOffset="80881">14851 4747 7533,'-28'-19'0,"0"0"0,5 5 0,2 3 0,-4 0 3148,30 16-899,38 8-2519,-12-6 0,3 0 0,9 2 0,0-1-1369,-7-1 1,-2-1 1490,-5 0 1,-3 0 327,15 7 0,-20-1 180,-9 0-180,-13 1-360,-11-6 0,-1 9 3122,6 4-3122,2 11 90,5 1 90,-2-4 0,-2 2-3277,-8 18 3219,5-20 1,0 0-1122,-4 5 0,-1-2 1449,-2-1-759,2-3 1,0-2 668,-1-4 449,0-3 181,2-18 1156,10-29-1966,-5-11 2359,1 0-2269,3 8 0,-2 2 3186,-8 5-3128,-2-11 0,-1-2-238,-7 6 90,4 2 0,-3-5 0,2 4-919,3 10 1,1 0 918,-2-7 0,-1-4 0,1 6 0,-9 2 0,-4-3 0</inkml:trace>
  <inkml:trace contextRef="#ctx0" brushRef="#br0" timeOffset="142514">19015 14625 7533,'-19'0'359,"-4"0"91,14 0-180,-7 0-90,9 0 90,0-6 180,-9 0-271,13-7 91,-13 1-90,15-1 0,-10 1 0,9-17 0,-3 12-270,-1-28 90,5 23 270,-4-25-180,5 19-90,-6-13 135,3 12 0,-1-1-135,-3-14 134,1-5 1,1 0-135,4 4 30,-2 10 0,-2-4 0,2 4-120,1-12 60,1 11 0,-2-5 0,2 4-381,1 11 0,0 0 456,3-24 0,-1 0-1605,-1 23 0,0 1 1560,4-7 0,1 0 90,0-4 0,0 2-1133,1 7 0,0 1 1043,4-9 0,1 0-154,1 5 0,-1 2 154,-2 2 0,0 1 170,4-1 1,1-1-261,3-8 0,0 2 45,-5 12 0,3 0-15,4-6 0,3-3 0,-3 3 843,-5 7 1,0 0-784,14-12 0,0 1-89,-1-1 89,-8 12 0,1 0-45,3-3 0,0 0 0,-6 7 0,0-2 90,20-13 0,-1 1-135,-11 2 135,5 3 0,0 0 134,-9 4-179,-2 5 0,1-1 90,11-7-90,0-1 0,-2 2 0,6-5 2742,-3 14-2697,-9 0 0,0 1-45,9 0 683,-3 2-683,10-5-90,-16 14 90,2-5 0,0 0 0,2 6 0,-2-3 0,0-1 0,-2-1 0,1 4 0,1-1 90,-4-7-90,8 10 90,15-4-90,-20 5-1270,7 0 0,0 0 1360,-3 0 77,17 0-167,-19 0 90,-3 0-180,11 0 180,-13 5-90,8-4 0,5 10 90,-13-4-90,8 6 0,10 5-90,-17-10 45,6 3 0,0 0 45,0-3 135,0 3 0,0 1-135,0 3-135,-3-6 0,0-1 135,1 5 0,15-1 0,-22 0 719,3-4-179,-5 2-360,-4-8-90,4 9 3186,-6-10-3197,1 10 11,-1-9 111,1 3-201,-1 1 90,-5-5-360,4 4 270,-4-5-179,0 0-1,4 0 180,-10 0-630,10 0 90,-10 0 270,5 0-269,-6 0 539,-6-5 0,-6-2 0,-7-5 0</inkml:trace>
  <inkml:trace contextRef="#ctx0" brushRef="#br0" timeOffset="143380">19350 12778 7533,'-29'0'764,"0"0"1,-13-5 224,18 3-809,17-3 450,2-1-450,5 5 90,0-10-270,5 10 179,-3-5-179,9 6 0,1 0-359,7 0 269,-5 0 90,3 6 0,-5-5 0,7 10 0,1-10 0,-2 5 180,-6-6 89,0 0-269,6 0 90,-4-11-90,4-3 90,-11-16-180,-2 9 0,-5-2-89,-11-1 179,3 9 0,-10-8 0,0 16-90,5 1 90,-5 6 179,0 6-89,4 1-90,-4 5 360,6 17-360,5-2 90,1 16 0,6-17-180,0-2 180,11-12 0,-2 1 0,8-6 0,1-2 0,-4-5 90,10-5-90,-11-8-90,5 0 270,-11-11-180,-1-1 89,-6-7-89,-11-5-90,-3 11 90,-5 3-180,-16 5 180,19 9 0,-19-1-180,16 4 180,0 4-90,-5 2-180,10 13 270,2 6-90,6 0-180,12 10 1,6-8 179,8 9 0,4-16 0,-4 3 0,9-16 90,-14 5-90,8-6 0,-5 0 89,-4-6-89,-2-1 0,-6-11 0,-6 4-449,-11-3 179,3 10 0,-10-4-719,0 9 719,4-3-900,-4 16 361,11 8-11,13 18 1,13-4 0,13 3 0</inkml:trace>
  <inkml:trace contextRef="#ctx0" brushRef="#br0" timeOffset="145072">19251 12530 7533,'-14'-19'2069,"-2"7"-1170,14 1-269,-3 9-1,5-3 91,0 5 989,0 0-1889,-11-6 270,-9-12-180,-2 4 0,-4-4 90,-5-10 0,-1-4 0,4 6 0,-2-1 0,2-1-134,-1-4 1,2-2 0,0-1 133,1 1 0,1 0 0,2 2 0,-3-8 0,2 4 45,8 10 0,2 4-225,2 4-90,6 18-179,6 12 269,0 13 180,0 6 400,6 1-310,-5 4-90,5-4 90,-6 0-360,0 3 180,0-8 0,0-3 0,0-6 90,0-11 270,0-1 0,0-6-181,11-11 1,8-14-180,-1 6 1,1-1-46,0-2 0,1 0 135,1 0 0,0 2 0,11-12 449,-8 7 1,-12 13-180,-23 6-180,-9 12 0,-28-5-360,3 4 45,14-12 0,1-8-810,7-2 1,6-4 1034,10-7 0,6-2 0,4 4 0,5 1 0,13 5 0,1-1 0</inkml:trace>
  <inkml:trace contextRef="#ctx0" brushRef="#br0" timeOffset="146204">19536 12840 7533,'-38'-5'1799,"18"3"-1440,22 2-359,17 12 90,-5-3 180,13 18-180,-17-17 45,7 9 0,0 2-135,-1-4 180,7 14 0,5 5-135,-5-8 0,1-1-90,1 5 0,2 1 105,-3-5 0,2 2 0,-2-3-1699,-2-1 1,-1-2 1535,4 4 1,0 0-889,-7-3 0,-2-4 991,-2-12 180,-2 8 90,-6-17-90,-6 0 0,-6-6 2095,-1 0-2095,-11-12-450,10 9-179,-19-13 269,17 19 2738,-24-19-2648,13 20 90,-4-9-90,2 11 180,9 0-90,1 0 90,8 5 90,5-3-90,5-2-90,2-2 90,11-14-90,2 8 0,-1-5-90,-7 8 0,5 10-90,-3 13-719,10 14 899,-4 6 0,-2-1 0,-6-6 0</inkml:trace>
  <inkml:trace contextRef="#ctx0" brushRef="#br0" timeOffset="147970">19884 13323 7533,'-20'0'270,"-3"0"-91,9 0-3456,-9 0 1614,14 0 1949,-7-5-106,9 4 848,-5-5-848,5 1 0,1 3-270,6-3 2744,0 5-2744,0 0 90,11 0 90,-3-6 90,16 5-450,-10-10 0,9 4 270,-9-6 90,9-4 0,-9 8-1013,4-13 923,-6 14-553,-5-15 643,-1 14-425,-6-7 335,0 9-53,0 0-37,0-4 2599,0 10-2689,0-5 1990,0 6-1630,0 0 834,0 6-924,0-5 0,5 10 0,-3-10-90,9 11 90,-10-6-360,5 1 270,-1 4-90,-4-9 90,11 3 0,-11-5 0,10 0 292,-10 0-112,5 0-1,-1 0 91,-3 0 0,3 0-270,1 0 0,-5 0 90,5 0-90,-6 0 0,0 0 270,0 22 0,0 11-90,-1 2 0,2 3-1,1-2 1,1 0 0,0-3 0,1-3 630,3 6-540,-2-25-180,-5-27-450,-5-16-90,3-14 270,-9 8-180,5-2 90,-1 19-89,1-14 89,1 14-3007,3-14 2892,-3 20-2153,-1-19 2538,5 18-1787,-5-7 1697,6 11-450,0 5-899,0 23 1439,3 12 0,0 5 0,0-5 0,1 2 0,2 11 0,0 0 0</inkml:trace>
  <inkml:trace contextRef="#ctx0" brushRef="#br0" timeOffset="151500">19350 12766 7533,'-26'0'-1529,"-3"11"2338,10-3-89,5 10-630,3-6 269,11-5-179,0-2 180,6-5-360,0-5 90,18-7-180,-9-2 90,25-9-90,-23 9 90,17-15 0,-20 19 450,4-17-450,-11 18 360,-2-8-270,-5 10 359,-17 1-359,8 6 450,-26 6-450,20 1 0,-19 5 0,24 0-180,-6-5-180,10 10 360,5-14 0,1 13-90,7-9-90,16 0 90,-2-1 0,4-6-180,4 0 180,-14 0 0,14 0-90,-16-6 90,5-1 0,-5 0-90,-6-9 90,-2 13 0,-5-14-90,0 5 90,-5 4 0,-2-9-90,-17 10 180,9 0-449,-19 2 269,13 5 90,-4 0-90,2 5 0,14 2-180,-13 17 180,20-9-90,-9 19 360,16-24-180,-3 12-90,14-15 540,-8 0 269,21-2-539,-14-5 90,9 0-180,-12-5-90,1-2 180,-6 0-90,-2-9 0,-5 13-180,-5-25 90,-2 24-180,-6-18 270,-5 15-90,-1 0-90,0 1-180,-16 6 270,19 0 180,-24 17-180,30-13 270,-12 29-180,21-29 180,1 19-180,7-22-90,5 10 179,22-10-179,-10-1 90,11-9 0,-1-5 0,-14-3-90,4 4 0,-3-3 270,-15-7-360,1 8 180,-18-14-90,-26 15-135,12 9 0,-2 3 135,-3 9 0,3 4 90,-4 17 90,31 3-180,31-13-1079,15-18-450,-2-7 1529,-14 1 0,-17 6 0,-8 6 0</inkml:trace>
  <inkml:trace contextRef="#ctx0" brushRef="#br0" timeOffset="153803">19226 11638 7533,'-12'-18'180,"5"10"539,-4-9-269,4 10-360,0 0 0,2 13 0,5 35-180,4-8 0,3 4-60,-2-1 0,2 1 0,0 2-783,3 3 1,1 1-1,0-3 933,2 5 0,0-3-90,1 5 0,1-8 180,-1-23-180,-2 1 90,-7-41-135,-11-1 0,-4-5 135,3-10 0,-1-3 30,-3 9 0,-2-2 0,1 0-381,4 2 1,2 0 0,-1 2 305,-3-2 0,2 3 1050,6 0 0,4 6-1005,5 9 270,17-7-270,-9 16 90,25 7-90,-24 2 1455,24 25-1365,-25 11 0,-7-12 0,-3 1 0,-7 17-360,-21-4 180,8-25-989,-20 20 809,20-26 343,-8 13 1,10-15-1,1 6 1</inkml:trace>
  <inkml:trace contextRef="#ctx0" brushRef="#br0" timeOffset="154636">19524 11725 7533,'-21'-7'90,"-1"-4"899,15 4-629,0 0 359,2-4-539,5 10 0,0-5-180,0 6-180,16 0 90,-6 0-89,30 0 179,-18 0-450,25 0 540,-19 0-270,18-11 180,-24 8 0,18-13 0,-30 9 180,12-6-180,-21 6-180,5 2 180,-12 5-270,-12 0 270,3 0 0,-19 11 0,8-8 180,0 13 90,-3-14-270,20 3 90,-13-5 0,20 0-180,-15 0 180,10-11-90,-5-8 0,5-2 269,1-7-179,6 14 90,0-4-90,0 5-90,0 1 0,0 5-90,0 7 90,6 7 90,1 11 0,11 18-90,-5-13 0,-1 4 0,0 2-495,0-4 1,1 1 494,-1 12 0,2 0 0,1-7 0,0-3 0,-2-2 0,-1 1 0</inkml:trace>
  <inkml:trace contextRef="#ctx0" brushRef="#br0" timeOffset="155136">20144 11415 7533,'0'-33'449,"6"4"-359,-5 16 540,10-5-270,-10 5 90,5-5-271,-12 5-358,-17 12 89,6 2 0,-6 12 0,1 3 0,5 1 45,-6 10 0,1 2 45,5-4 90,1 10 0,3 4-45,10-6 0,5-1-315,10 10 0,5-1 180,-7-10 0,5-4-700,21 0 0,2-9 521,-6-10-181,7-3 0,2-4 450,2-8 0,-18 1 0,-1 0 0,5-7 0</inkml:trace>
  <inkml:trace contextRef="#ctx0" brushRef="#br0" timeOffset="155370">20045 11588 7533,'-42'-20'1169,"9"-2"-449,55 9-810,1 1 0,4-1-360,13-3 0,3 1 450,2 4 0,-1 1 0,-8-2 0,-3 2 0,14 3 0</inkml:trace>
  <inkml:trace contextRef="#ctx0" brushRef="#br0" timeOffset="155620">20516 11254 7533,'11'-4'2518,"3"30"-2563,-2 8 0,1 7-450,0 7 1,-1-1-181,-3-4 1,1-3 18,-1-11 1,0-3-1,-2 3 1,-2-17 0</inkml:trace>
  <inkml:trace contextRef="#ctx0" brushRef="#br0" timeOffset="155836">20404 11279 7533,'-41'-20'989,"3"8"1,42 1-541,19-1-584,4 4 0,3 1 180,-6 1 0,1 0-180,4 0 1,0 1-136,12 4 270,-10-5 0,0 1 0,-3 4 0,0 0 0,4-1 0,0-1 0</inkml:trace>
  <inkml:trace contextRef="#ctx0" brushRef="#br0" timeOffset="156102">20913 11117 7533,'0'-31'719,"5"6"1,-4 18-540,4 3 180,-15 37-271,1-7 1,-1 4-180,1 2 0,0 3 1,1-1-99,-3 3 0,3 1 8,3-4 0,2 2 0,5-3-135,10-2 0,5-3-405,9 5 1,4-1 719,-6-9 0,2-4 0,5-8 0,1-5 0,-1-6 0</inkml:trace>
  <inkml:trace contextRef="#ctx0" brushRef="#br0" timeOffset="156470">21048 11315 7263,'-20'-20'0,"3"15"1529,28 29-1259,1-2 0,1 0-540,9 12 90,-2-12 0,0-3 180,-5-6-360,20 5-179,-4-11 269,-3-23 270,-5-17 90,-20 8 0,-6-2 179,-4-16 541,1 23-540,6 44-540,9-3 0,5 4 270,5 15 0,1 0 0,-3-12 0,0-2 0,0 0 0,0 1 0</inkml:trace>
  <inkml:trace contextRef="#ctx0" brushRef="#br0" timeOffset="156668">21482 11464 7173,'0'49'90,"0"0"0,0-10 0,0-6 0,0-5 0</inkml:trace>
  <inkml:trace contextRef="#ctx0" brushRef="#br0" timeOffset="157000">21383 11241 8252,'37'27'404,"-1"0"1,-6-6 0,1-1 0,-6-5-764,0-5 314,6 4 0,0 0-315,-14-6 0,18 4 270,-28-6 90,-2-6 180,-5-6-90,-11-12 90,3-2-135,-3-4 0,-1 1-45,-2-1-315,2-1 0,0 0 135,4 2-1439,-8-7 1619,9 12 0,0 6 0,1-1 0</inkml:trace>
  <inkml:trace contextRef="#ctx0" brushRef="#br0" timeOffset="157251">21681 10944 7533,'-21'-28'809,"5"6"810,38 28-989,-11 1-2269,18 4 1,4 1 874,-1 3 938,8 9 0,1 3 185,-4 3-467,-12-1 0,2 7 1,-5-3-163,-7-5 0,-5 3-225,0 5 0,0 7 1,-1 1-1,-3-5-168,-4 3 0,-4 0 663,-4-5 0,-2 5 0,-2-1 0,-1-5 0,-8 6 0,-3-4 0,-1-5 0,1-1 0,-1 0 0</inkml:trace>
  <inkml:trace contextRef="#ctx0" brushRef="#br1" timeOffset="172854">22152 11787 8996,'39'0'-394,"-12"-3"1,4 0 190,9 3 0,5-1-593,1-4 1,4-1 0,3 0 765,-13 4 0,2 0 1,2 1-1,1 0 0,1-1-351,1-1 0,0 0 0,2 0 0,1-1 0,1 1 0,1 1 338,-7 1 0,1-1 1,0 2-1,1-1 1,0 0-1,2 1 1,-1-1-1,2 0-109,-6 0 0,0 0 0,1 0 0,1-1 0,0 1 0,1 0 0,-1-1 0,1 1 0,0 1 0,1-1 135,-2 1 0,0 0 1,0 0-1,1 0 1,0 0-1,1 1 1,-1-1-1,1 1 0,-1 0 1,1-1-1,0 1-69,1 0 1,0 0 0,1 0-1,0 0 1,0 0 0,0 0 0,0 0-1,0 0 1,-1 0 0,1 1 0,0 0 85,-2 0 0,0 0 0,1 0 0,-1 0 0,1 1 0,-1-1 0,0 1 0,0-1 0,-1 1 0,1-1 0,-1 1 0,3-1 0,0 1 0,0 0 0,0-1 0,-1 1 0,1 0 0,-2-1 0,1 1 0,-1 0 0,-1-1 0,0 0 0,1 1 0,-2-1 0,1 1 0,-1-1 0,-1 0 0,0 0 0,-1-1 0,0 0 18,6-1 0,0-1 0,-1 0 0,-1-1 1,-1 0-1,-2 0 0,-1-1 72,4-1 0,-2 0 0,-2-1 0,-2-1 0,-3-1 446,7-4 1,-5-2 0,-6-2-357,-2-5 0,-15-3 2113,-34-14-1843,-1 6 2622,-8-5-3792,14-1 630,10 5 1,2-2 223,2-9 1,0-3 101,-3 6 1,1-4 0,-1-1-305,2 7 1,0-1 0,0 0 0,-2-1-1,-2-1 1,-2-2-1,-1 0 1,-1 1-91,-1-2 1,0 0-1,-3 0 1,-3 2 44,-2 4 1,-2 1 0,-3 1-1,-2 3 68,-2 0 0,-3 2 0,-2 3 0,-2 3 67,-3 3 1,-3 4 0,-1 3-1,-2 1 0,-4 0 1,-2 3 0,-1 2-1,-2 1-4,4 3 0,0 2 0,-2 2 0,-1-1 0,-1 1-402,2 0 0,0 1 0,-1 0 0,-1 0 0,-1 1 1,0-1 371,7 1 1,-2-1 0,0 1 0,-1 0-1,1 0 1,0 0 0,1 0 0,3 0-4,-3 0 0,3 0 0,0 1 0,1-1 0,-1 0 0,-3 0 15,2 0 0,-4 0 0,-1 0 0,0-1 0,0 1 0,2 0 0,4-1 0,4 0-611,-14 1 0,8-1 0,-7-1 585,10 1 0,-5 0 0,-3-1 1,-2 0-1,-1 0 0,0 0 1,2 0 50,0 0 1,1-1 0,0 0-1,0 0 1,-1 0 0,-2 0 0,-1 1-193,9-1 0,-2 1 0,-1 0 1,0-1-1,-1 1 0,-1 0 1,0-1-1,0 1 0,-1-1 1,1 1 166,0-1 0,0 1 0,-1-1 0,0 1 0,0-1 0,-1 0 0,1 0 0,-1 1 0,0-1 0,1 0 0,0 1 0,1-1 0,-1 0 0,1 1 0,0-1 0,-1 1 0,1-1 0,0 0 0,0 1 0,1-1 0,-1 1 0,1-1-86,-1 1 0,-1-1 0,1 1 0,0-1 0,0 1 0,1-1 0,0 1 0,0 0 0,1-1 0,-1 1 96,0-1 0,-1 1 0,1-1 0,0 1 0,0-1 0,2 1 0,-1-1 0,2 1 0,1 1 45,-5-1 0,1 0 1,1 1-1,2 0 1,0 0-1,2 1 1,1 0-56,-3 0 0,2 1 0,1 0 0,3 1 0,3 1 486,-23 2 0,20 7-396,39 23-45,24-10 0,8 3-45,-7-1 0,1 2 0,-3 5 261,-5-1 0,-2 5 1,-2 2-1,-2 3-333,-4 1 0,-3 3 0,-2 3 0,-1 0 0,0 0 61,-1-5 0,0 0 0,-1 1 0,0 0 0,0-1 0,0-1 0,0 3 0,-1 0 0,1-2 1,0-1-1,1 0 0,4 0 0,-1 0 0,0 0 0,0 0 0</inkml:trace>
  <inkml:trace contextRef="#ctx0" brushRef="#br0" timeOffset="193701">21123 5999 7533,'-37'12'1529,"10"1"-1169,-1-1-91,14 1 811,-4-7-181,5 0-359,6-23-450,13-20 0,0-2 0,2-7-120,4 1 0,2-3 0,1-1-407,-6 14 1,0 1 0,1-2-1,2-4 385,1 5 1,1-4 0,2-2-1,1-1 1,1-1 0,0 0-1,2 2-358,-1 2 0,1 0 1,0 1-1,2-1 1,0 0-1,1-1 0,1 0 1,1-1 400,-1 2 0,2-1 0,1-1 1,0 0-1,2-1 0,-1 1 1,1 0-1,0 0 0,-1 1 1,0 1-194,1 0 0,0 1 0,-1 0 0,1 0 0,0 1 0,0 1 0,0 1 0,0 0 0,1 1 213,1 0 0,1 0 0,1 0 1,0 2-1,-1 1 0,0 1 1,-1 1-1,-1 2 25,5-3 0,-1 1 0,-2 3 0,1 1 0,-1 0-122,4-1 1,-1 1-1,0 1 1,1 0 197,2-1 1,1 0-1,0 1 1,-3 2-113,-1 2 0,-1 2 0,-1 1-207,0-2 0,1 1 1,-6 2 26,8-2 1913,3 1-1733,-27 8 90,21-2-90,-32 11 270,5 0 1886,-6 0-1166,0 0 68,-16-5-1148,-5 4 3032,-15-5-3482,-13 12 405,22-3 1,-2 0 134,-17 6 0,1 0 89,15-2 1,2 0-1729,-9-1 1,5 0 1793,13 0 295,-10-1-180,19-3-270,-12 3 0,21-5 180,-5 0-180,12 0-90,-5 0 90,5 0 3122,-1 0-3572,2 0 450,0 11-90,-1 8 90,-6 19 0,0-5 90,0 8-180,0-4-3187,0-4 3252,0 3 205,0-11-180,0-6 180,0-1 180,0-6-360,5-5 450,2-7 89,22-23-719,-13 3 0,1-4-304,7-7 0,2-1 169,-4 3 0,0 0 180,-4 1 0,1 2-1079,2 4 0,-1 1 1214,2-6 0,7-2 0,-16 17 0</inkml:trace>
  <inkml:trace contextRef="#ctx0" brushRef="#br0" timeOffset="194288">21024 5243 7533,'-24'-34'1019,"1"0"0,3 2 1,5 8-840,10 17 449,5 2-269,-6 10-450,0 8 180,-6 22-45,3-8 0,0 3-590,0 9 0,-1 3 500,-2 5 0,-1 0-1485,0-5 0,1-2 1395,2-3 0,1 0 45,-3 5 0,0-2-979,3-15 1,-1 1 1158,1 11 0,-1 2-775,-2-8 1,0-2 864,4 14 43,-1-15 1,2-4-44,5-10 1320,2-3-1500,13-11 2335,22-11-2245,-6 3-90,13-15-180,-1 3 90,-7-5-270,9 6 90,-2-5-2016,-14 11 2286,9-11-130,-6 11 130,-9-5 90,2 5-270,-5-4 180,-9 2 2697,2-2-2427,-17-7-180,-1 4 540,-11-16 959,1 14 0,-2 1-1319,-15-13-90,10 8 0,-3-4 0,3 6-630,-15-5 450,9-4 0,3 4 0,7 21 0,3-3 0</inkml:trace>
  <inkml:trace contextRef="#ctx0" brushRef="#br0" timeOffset="236968">19499 12716 8162,'12'-19'2789,"-5"7"-2609,-1 1 179,-6 9-449,0-9 360,0 10-270,0-5 0,-6 1 0,5 3 90,-16-9 0,15 10 180,-26-10-180,18 9 90,-24-14-90,19 8-45,-7-6 0,-2-1 45,1 0-135,-8-3 0,-1 1-45,1 2 45,-3-4 0,-1-2 45,5-1-45,-5-4 0,1 0 135,9 3-45,-9-8 0,1-1-45,14 8 90,-8-5 0,3 0-90,14 1 0,-11-13 0,14 15 180,0-10-90,2 21 90,-1-18-180,5 29 89,-10-24 1,9 25 90,-9-8-90,10 6 0,-5 3-90,6-3 0,0 5 90,0 0 90,0 5-180,0-3 0,6 9 0,-5-10 90,10 10-90,-9-9-90,9 9 180,-4-10-90,-1 16-90,5-15 90,-9 20 0,3-13 90,1 14 90,-5-9-270,5 15 180,-6-14-90,0 19 0,0-19 90,5 14-90,-3-15 180,3 4-180,-5-11 180,5 4-90,2-10-90,5 5 0,0-6-450,6-11 540,-4 3-630,21-16 360,-19 10 45,6 0 0,2-1-45,-2 0 1,19-8 89,-20 11 0,13-1 180,-24 1-90,17 5 90,-24 1 89,8 1-268,-11 3 358,-11-3-269,3-1 180,-21-1-180,8 1 360,-20-6-270,13 6 0,-19-7-180,20 6 180,-20-4-90,25 4-90,-23-5 90,28 0 180,-22-12-180,24 9 0,-20-19 0,20 19-90,-14-14 90,15 15 0,-3-4 0,10 11 0,1 1 0,6 6-90,0 0-360,11 6 360,-8-5-90,19 16 90,-14-9 1,16 21-1,-11-14 90,11 14 0,-10-15 90,9 9-180,-15-14 269,14 13-179,-14-20 90,10 15-90,-12-10-90,11 0 90,-14 4 0,13-4 0,-9-1 0,6 6-89,-1-6-1,6 7 0,-4-6 90,9 4-90,-15-4 90,9 0 0,-10-2 0,0-5 90,-2 0 359,-5 0-449,-5 0-90,-13 0 90,3 0-179,-25 0 179,23 0-90,-8 0 0,0 0 90,7 0 0,-10 2 0,0 2 90,4 3-90,-2 3 0,0 3 90,4 2 44,1 2 1,2 0-135,4 4 90,-3 15-90,12-16 180,6 9-180,0-20 270,11 2-180,-2-11 450,9 0-540,-6-6 270,0-12-270,-5 3 179,4-25-179,-4 24-269,0-30 269,4 30-720,-4-30 540,0 24 45,-1-3 0,-1-2 45,-4-2-45,5-3 0,-1 1 46,-3 6-91,1-2 0,-1 3 90,-2 9-1529,0-3 1259,0 18 360,0 29 0,0 5 0,0-6 0,0-1 0</inkml:trace>
  <inkml:trace contextRef="#ctx0" brushRef="#br0" timeOffset="239220">12347 14576 7533,'-26'-6'2428,"2"-1"-1888,12-5-180,-1-1-90,7-5-90,-5 4-1,4-14 91,0 1 0,1-15-360,6 14 180,0-17 0,6 6 0,-5 5-45,7 5 0,1 1 45,-1 5-90,6-6 0,1 0 90,0 0-135,0 0 0,-1 0 135,0 0-135,2-7 0,2-2 90,-4 11 0,0-1 45,1-2 0,2-2 0,-1 3-45,-2 2 0,0 0 0,5-10 0,1 0-90,-3 10 0,-2 2 90,-1-1 0,0-1-45,5-2 0,2 1 0,-3 2 0,1 2 0,-2 3 0,0 1 90,13-11 0,-2 4-90,-4 5 44,4-4 1,0 1-45,-4 7 0,4-8 0,1 1 90,0 8-1729,3-8 1,-1-1 1613,-6 8-1052,6-5 1,0 1 1256,-8 7-180,4-2 0,4-1 135,-3 5 0,0 0-135,-4 0 0,1 0 45,9-2 0,1 1-45,-7 4 0,0 1 0,7-1 0,0 1 0,-5-1 0,-2 2 0,19 1 180,0-4-180,-11 4 1121,-3 1 1,4-1-1122,1 1 0,-2 0 0,-8 0 0,1 0 90,15-1 0,-3 1 0,-10-1-45,3 1 0,1 2-135,-5 2 135,5-3 0,4-1 45,-7 3 0,1-1-90,-1 0 0,1 0 0,1 0 0,2 1 0,0 1 0,-2 0 1638,3-1 0,0 1-1535,7 1 0,-3 2-103,-5-1 44,-2 0 1,2 0-45,-2 0 0,1 0 90,11-1 0,1 2-30,-14 0 0,1 1 0,0 0-125,4 0 1,1 0-1,-1 1 125,-1 2 0,-1 1 0,-2 1-105,6-1 0,-1 1 45,7 4 0,-1 2-45,-15-1 0,-1 1-1448,1-3 1,0 0 1492,-7 2 0,0 0 44,0-1 1,0 1 90,2 1 0,2 0 0,11 3 0,0 0-135,-9-4 0,0 1 45,3 1 0,-1 1 0,-2-3 0,-1 2-135,6 9 0,2 2 90,5 0 0,-2 1 90,-7 4 0,-1 2 0,3-1 0,-1 0 0,-7-1 0,-1 2-1088,0 5 0,-1-1 1043,-7-12 0,-2 0 126,1 14 0,-3-2-171,-5-5-776,3 6 0,0 0 776,-3-11 45,1 9 0,0 3-90,0-12 0,0 1 866,-2 10 0,0 1-866,2-3 0,0-1 1035,-2-1 1,-2 0-991,-1-3 0,-1-3 0,8 7 3276,-9 11-2890,3-19-296,1 18 90,-5-11-90,4 1-90,-5-20 0,0 4-90,0-1 180,0-8-360,6 13 270,-5-20-360,5 15 360,-6-16-629,0 11-901,0-11-1258,0 10 2788,-11-4 0,-8 5 0,-13 1 0</inkml:trace>
  <inkml:trace contextRef="#ctx0" brushRef="#br0" timeOffset="242921">12148 14340 6183,'-13'0'540,"2"-6"-360,5 5-90,5-5-90,-5 1 0,6 4-90,0-10-90,0 4 0,0-6 180,0 1 0,6-6 0,-5 10 0,10-20-90,-9 19 180,9-26-90,-10 20 180,10-19-180,-10 18 90,10-13-90,-4 16 0,6-5 90,-7 5-90,6 1 0,-11 5 90,10-4-90,-4 4 90,5-5 0,-5-1 0,4-5-90,-4 5 90,5-16-90,-5 14 0,4-25 0,-9 18 0,9-25 0,-4 25 0,-1-4 0,0 1 0,1 2 45,1-6 0,0 0-45,1-6 90,3-8-90,5 8 0,-15 9 270,26-16-270,-24 20 89,18-7-89,-9 17 0,-5 0 0,14-1 0,-14 6 0,10-4 90,-5 4-180,10-5 180,-8 0-180,20-7 90,-20 11-269,19-19 269,-19 17-90,3-9 0,-1-2 90,-8-1 0,5-1 0,0-1 90,-6 2-90,10-17 0,-5 23 180,4-18-180,-3 24 90,10-17-90,-11 18 89,22-14-89,-19 9 0,10-3 0,-1 0 90,-7 0-90,4-2 0,1-2-90,-3 1 90,16-11-179,-15 12 179,13 1 0,-18 6-45,5 1 0,3-2-45,10-13 90,-12 14 0,1-2 179,4-9 1,-2 1-180,-2 3 0,0-3 0,0-1 90,-2 2-90,-4 1 0,1-1 0,3-1-45,-3-1 0,-2 1 45,0 5-89,13-17 89,-16 15 179,16-12-179,-19 10 90,12-2 0,-4 0 180,3-3-270,3-1 180,5-2-90,-14 21 90,14-8-90,-15 9 90,21-5-90,-24 5-630,22 1 270,-8-5 0,8-8 270,-2-2 0,-12 1 0,-3 0 0,-1 4 0,2-10 0,0 1 0,-1 7-45,1-5 0,0 0 45,-2 8 90,14-8 90,-15 16-180,15 1 90,-14 6-270,19 12 90,-7 1 90,-1 1 0,3 8-90,-15-19 180,3 19-90,-4-20 0,5 20 0,-4-13-90,14 14 90,-12-9 0,13 9 0,-16-9 0,16 10 0,-19-16 0,17 8 0,-18-9 90,9 6-90,-6-1 0,1 1 0,-7-1-270,11 0 270,-14 0-89,19 1 89,-14-6-90,15 4 90,-9-10 0,10 10 0,-16-10 90,14 11 89,-19-6-179,13 13 180,-14-6 180,3 16-270,-5-8 90,0 26-180,0-24 90,0 8 0,0 0 0,0-1-90,0 18-90,6-6 90,1-15-135,3 5 0,3 0 45,2-1-135,4 4 0,2-1 135,1-5 0,-1-4 0,-1-3 1,1-7-91,8 13 180,-16-25-180,5 8 270,-11-6 180,-2 2-91,-5 5 91,-11 6-270,8-4 180,-13 20-90,10-17-90,-1 28 0,2-28 0,5 23 0,0-25-90,16 14-180,-1-15 270,4 4-90,8-6 0,-23-5-89,24 9-1,-20-13 180,10 14-90,-6-16 180,1 10-180,-1-4 180,6 0-90,-4 4 0,15-10 0,-20 5 90,30-6 0,-28 0-90,14 1 0,1-2 0,-8-5 0,16 4 0,-1-3 0,-12-7 0,7 8 0,1 1 89,-9-2-89,22-1 90,-20 5 0,18-10-90,-25 9 0,25-3 0,-24 5 0,24 5 0,-25-3-90,25 9 180,-6-10 0,10-1-90,-13-1 90,4-10-90,-20 4-180,25-6 270,-18 1-90,8 5 0,-6-4 0,-11 10 90,16 1-90,-13 1 90,24 16-90,-24-9 0,19 10 0,-11-6 0,-3 0 0,24 7-90,-27-11 45,10 0 0,1 0 45,-6-1-180,24 0 180,-21 4-90,5-10 90,-12 5 90,-7-6 0,-6 6-90,-12-5 0,-1 10 0,1-10 0,-11 10 0,14 7 0,-8 3 0,17 3-269,12 0 269,-3-11-45,7 2 0,1-1 45,1 2 134,5 1 1,0 0-135,-6-1-90,1-3 1,-2 3 358,-13 3-89,8-6 270,-34 4-270,8-10-90,-26 11 0,20-10-270,-8 14 270,16-19-540,1 24 0,23-6 450,-8 5-90,12-7 0,4-4 90,-2-5-45,6 4 1,0 0-46,0-6 45,3 3 0,-1 1 45,0 8 0,5-1 180,-25 5-270,-11-16 180,-6 19-90,-1-17 89,-16 24-89,8-19-45,-7 5 1,-2 0 44,1-3 0,-8 3 0,-2 0-90,3-5 90,-4 3 0,-1-2 0,5-6 134,1 7 1,0-1-45,1-6-90,7 4 0,1 1 0,-1-2 0,-8 11 90,21-10-270,-3 20 180,11-17-90,0 28 90,0-28-89,0 28 89,0-29-90,0 25 0,0-32 90,6 13 0,-5-9-90,4 0 90,-5 0-90,0 3 90,0-13 0,0 14-90,6-5-90,-5-4 180,16 20-180,-9-24 0,21 29 180,-14-29-180,5 12 0,0 1-90,2-7 181,14 13-181,-6-5 270,-3-4 0,3 9 0,-5-3 0</inkml:trace>
  <inkml:trace contextRef="#ctx0" brushRef="#br0" timeOffset="246367">11355 11725 7533,'-7'-20'-1260,"1"8"1170,6 6 270,0 6 990,0 0-1080,6 0 0,1 0 0,0 0 89,4 0-179,-5 0 270,12 0-270,-9 0 90,18 0 0,-17 0 0,30 0-90,-18 0 90,4 0 0,0 0-90,3 0 45,5 3 0,1 0-45,-3-2 45,7 4 0,2 1-45,-4 1 0,9 2 0,0 0 0,-6-1 0,-8 0 0,5 0 0,-4-2-119,13-3 149,-13 3 0,5 3 0,-5-2-30,-7-3 0,-1 0 0,9 4 0,3 0 0,-4 0 0,12 0 30,-13-1 0,3 1 0,-4-1-30,8 2 45,9 2 0,0 1-45,-13 2 0,-4-5 0,7 1 0,-5 0 0,6 5 0,7-1 0,0 1 0,-3-2 45,0-4 0,0 0-135,-4 4 45,4-7 0,-1 0 45,-10 1 0,3-1 0,-1-1 0,-5-4 0,18 10 0,-27-9 0,4 3 0,-17-5 0,-2 0 0,-5 0 389,0 0-209,-5 0-180,3 0 269,-9 0-89,10 0-90,-16-5 0,15 3-90,-26-9 90,18 10 0,-24-16-90,19 9 0,-8-4 0,0 1 90,5 2-45,-9-5 0,-2 1 45,6 9-45,-6-10 0,0 0-45,5 6 90,0-3 0,3-1-180,11 4 180,-12-9-90,21 16 90,-4-11-90,5 11-90,0-5 90,5 6-90,-4 0 90,10 0-90,-10 12 90,10-10 90,-9 26-90,3-18 0,-5 24 0,0-13 0,0 20 0,0-19 0,-2 4 0,-1-1 0,-4-7 180,-5 22-180,5-27 180,2 6-180,5-13 269,0 0-269,0-6 90,5-11-90,-4 8-179,16-19 179,-9 19-540,21-13 540,-14 14-450,19-9 270,-18 10-90,23-4 180,-16 5-89,23 0-91,-24 0-720,18 5 990,-24 2 0,7 5 0,-11 1 0</inkml:trace>
  <inkml:trace contextRef="#ctx0" brushRef="#br0" timeOffset="248522">13847 12196 7533,'0'-25'449,"0"6"181,-6 6-360,-1 8-90,-11 5 0,4 11 0,-3 3 89,10 16-89,7-4 90,12-7-180,7-8-360,6-22 270,-6-14-180,-6-8 90,-19-4 1,-7 13 448,-12 22 1,11 21-90,14 20 90,25-1-450,13-7 180,6-25-180,-12-23-90,-25-16-90,-26-6 180,-20 9 360,-5 23 0,12 25-90,20 15-135,15-8 0,6 0 135,29 7 89,2-8 91,-3-30-270,-30-24-90,-27-10-135,3 14 0,-4 3-45,-4 5 0,0 4 1,-13 2 269,13 13-90,14 22 89,27 9 91,-12-5 0,29 8-180,-23-27 90,19 9-90,-15-16 360,9 5-360,-14-17 0,-4-20-90,-28-9-45,7 14 0,-1 3 45,-5 7 0,-1 5 0,-14 11 90,18 10 0,8 30 90,27-7-90,-6 0 0,25 2 0,-9-22 540,0 0-360,-8-19-180,-13-2 90,-16-21-270,-13-3-90,-4-1 0,-8 3 180,17 29 90,12 20 0,19 14 45,0-11 0,3-1-45,22-1 180,-11-3-90,-3-17 270,-10-22-180,-12-17-90,-7 10 0,-6 0-90,-8 5 0,-4 3 90,-12-8-90,7 22 0,2 9 180,5 20-90,-3 11 179,41 6-224,2-18 0,4-6 0,7-6 0,0-5 225,21-10-270,-31-24 90,-31-4-225,-5 11 0,-5 3 135,-18 1-450,-1 8 1,27 22 359,3-3-630,39 26 720,1-6 0,-8-7 0,2 1 0,-5-4 0,0 1 0</inkml:trace>
  <inkml:trace contextRef="#ctx0" brushRef="#br0" timeOffset="249969">15904 13063 7533,'-7'-13'-630,"-4"-4"1080,5 16-90,-1-5-270,1 6 539,6 0 361,0 0-900,0 6 0,0-5 89,0 5-269,0-6 180,6 5-180,-5-4 270,10 5-90,-10-1 90,10-3-180,-9 3 90,9-5-90,-10 0 180,10-5-180,-4 3 180,0-14-180,4 13 0,-10-19 0,5 14-90,-6-10 90,-6 6-90,0 4 270,-1 3-180,-10 5 90,14 0 180,-13 17-90,14-2-180,-3 10 90,5-2-90,5-9 179,2 4-89,0-12-90,4 0 0,-4-6 0,6-6 90,-7 5-180,0-21 90,-6 13-179,0-20 89,0 20-90,-6-13 0,5 19 0,-10-8 270,4 11-270,-5 0 270,5 6 180,1 6-270,6 2 90,6 9-90,-5-9 90,21 10-90,-12-16 90,19 3-90,-15-11 90,9 0-90,-9 0 269,-2-17-179,-6 13 0,-12-29 0,-1 24 0,-16-15-180,8 12-90,-20 5 0,20 1 180,-14 17-179,15-8-811,8 30 990,7-16 0,17 18 0,1-10 0</inkml:trace>
  <inkml:trace contextRef="#ctx0" brushRef="#br0" timeOffset="251304">13809 12158 8072,'-13'-13'1350,"2"2"-1081,11 11-179,0 5-180,0-3 1,0 14-1,5-13 0,2 19 180,5-14 269,6 10-359,-9-11 270,13-2-180,-14-5 90,15 0-90,-14-5-180,7-13 180,-15 3-180,-1-20-90,-1 20 0,-21-8 90,12 10-180,-24 7 270,19 6 90,-14 17 90,21-1-90,-3 18 90,11-19-90,5 20 0,7-20 180,19 8-90,-4-16 90,20-7-180,-19-7-90,13-16 90,-26 2-900,7-20 810,-20 13 0,-8-13 180,-2 20-180,-32-8-180,22 21 180,-7 4 0,-1 3 0,4 7 90,-19 18-180,20-4-3032,-2 22 3122,16-20-651,12 18 651,3-25 180,32 8-180,-16-16 0,7-5 0,1-4 90,-7-5-90,2-3 0,-3-3 179,-14-2-89,6-30 90,-21 26-90,-8-7 0,-3 2-180,-8 12-135,-4-2 1,-2 1 44,1 12-1350,-17 12 901,25 9 629,3 12 0,18 9 0,7-2 0</inkml:trace>
  <inkml:trace contextRef="#ctx0" brushRef="#br0" timeOffset="252422">16078 13063 7533,'-12'-18'0,"-17"10"270,-4 3 539,-12 17-629,14 2 540,-4 9-541,26-9 271,-13 9-360,20-15 270,-3 14-180,5-19 0,11 19-180,-3-19 270,26 8-91,-11-11 1,23-11-90,-24 3 270,18-21-90,-19-8-270,-2 8-1439,-8-17 1439,-16 31 0,-19-14 0,8 21 45,-9 0 0,-1 5 494,-9 25-314,13-4 0,0 3-315,-2 20 180,18-11 0,6-2-90,12-6 0,19 12-90,-4-20-90,20-2 180,-19-6-90,19-23 90,-25 2 90,-4-7 0,-2-3-90,-8-3 0,-1-2 0,-3 2 0,-9 4-90,-6-2 0,-2 1 90,-3 9 0,-9 3 0,-1 2-90,3 6 90,-4 9 0,1 3-180,4 1-179,-12 27 269,25-13-270,-2 24 90,17-18 1260,17 8-990,-1-17 314,5-11 1,4-4-450,-2-2 0,0-4 135,19-4-1639,-19-2 1,-7-3 1613,-13-2-155,-4-16 180,-17 19-3277,-35-6 1228,10 21 2049,-1 10 0,0 5 0,11-4 0,1 4 0,-7 10 0,-1 0 0</inkml:trace>
  <inkml:trace contextRef="#ctx0" brushRef="#br0" timeOffset="261836">16028 13200 7533,'-12'-20'1079,"0"-9"-449,5 9-91,1-5 1,1 12-1080,-8 24 540,-6 16 135,11-4 0,2 3 315,1 20-90,34-9 90,16-30-450,-13-16 0,0-7-135,-2-7 0,-4-5 0,-6-1 0,-8 0 225,-18-9 180,-32 32-1,14 14 1,1 5-225,-3 2 0,4 1 315,2 9-90,31-12 90,11-30-270,10-21-90,-20 10 0,-6-2-135,-8 0 0,-7 3 45,-17 1-360,-18 44 45,27 3 1,6 5 404,8 6 0,6-1 0,14 8 0,18-17 0</inkml:trace>
  <inkml:trace contextRef="#ctx0" brushRef="#br0" timeOffset="263122">11231 11576 7533,'0'-25'-630,"0"0"900,5 1 1169,2 4-180,5 2-1079,-5 11 540,10 7-720,13 7-135,-1 4 0,4 2 45,2-3 0,4 0 0,3 2-395,0 0 1,2 2-1,2 0 1,1 1 466,-4-2 0,2 0 0,1 1 0,0 0 0,1 0-215,-2 0 0,0 0 1,1 1-1,0 0 0,0-1 1,-1 1 232,0 0 0,-1 0 0,0 0 0,0-1 0,-1 1 0,0-1-18,6 2 0,0 0 0,-1 0 0,-2-2 0,0 0-20,1 0 1,0-1-1,-3-1 1,-2-2 187,-2 0 0,-3-2 0,-3-2-15,2-2 0,-13-3 224,-22-1 836,-26 0-1195,-2-2 0,-3-1 841,-4-2 0,0-3-751,-4-5 0,1-4 169,2 0 0,1-4-170,4-8 1,4-3-45,5 3 0,5 0 0,5 3 0,4 1-314,7-11 269,1 24 179,5 29-89,-12 21 225,1-7 0,-2 2-45,-4 4 0,-3 0-46,-1-4 1,-2-3-135,4-6 0,0-4-539,-5 4 179,24-19-180,24-16 180,-6 7 0,3 0 135,9-4 0,2 3 45,1 10 1,-2 2 44,-8-4 0,0 3 135,9 11 0,-1 1 899,5-3 180,2-8-179,-34-38-1665,-18 8 1,-8 0 674,-2-1 0,-3 2 0,0 5 0,-1 5 0,-21 7 0</inkml:trace>
  <inkml:trace contextRef="#ctx0" brushRef="#br1" timeOffset="264668">12744 11799 7934,'20'0'360,"8"0"-270,-25 0 90,19 5-127,-14-3-67,15 3 87,-9-5 25,15 6-116,-14-5-81,25 10 73,-18-9-25,3 3 0,2 1 53,2 1 41,5-2 0,1 2-39,2 5-17,3-2 0,1-2 12,-4 1-53,1 4 0,-1 1-134,-7-4 130,-1 6 0,0 2 25,-2 3-78,-3-3 0,-1 0-23,5 2 28,-2-2 0,0-1 71,-2-2-69,7 5 1,0 0-7,-7-4 20,7 5 0,2-2-75,1-4 131,-4 0 0,0-1-123,4 0 121,-5 0 1,0 1-40,0 0 82,0 0 1,0-1-83,0 0 75,0-2 0,0-1 0,-6-3 0,5 4 0,0-1 0,-4-9 45,10 9 0,1 0-45,-9-2 0,19 3 0,-32-1 0,10 2 0,-8-5 90,14 8-90,-9-9 0,4 0 0,-4-2 0,9 1 0,-9 1-90,11 0 90,5 4 0,-9-10 0,3 10 0,5-4 180,-13 0-90,14-1 0,0-1 0,-9 2 90,9 0-90,-6 4-90,-10-4 45,3 4 0,0 1-45,0 3 90,3 0 0,0-1-90,2 0 90,8 4 0,-6 0-180,-4-4 180,-1 3 0,9-4-90,-12-1 269,14 1-179,0-1-90,-8 0 90,7 1 0,1-1-90,-8 0 180,8 1-90,-6-1 0,-4 1-270,4-1 270,1 6-270,-5-4 180,-1 4 90,4 0-270,-14-5 270,8 0-90,-5 3 0,-4-13 0,4 14 0,5-11 0,-7 1 0,7-1 0,-5-1 0,-4-3 0,4 9 0,-1-10 0,-8 10 0,7-10 0,-9 5 0,0-1 180,-1-3-180,-6 3 0,0-5-989,0 0 989,-6 0 0,-1 6 0,-5 1 0</inkml:trace>
  <inkml:trace contextRef="#ctx0" brushRef="#br0" timeOffset="266219">16041 13100 6993,'-13'-19'1169,"6"-4"-809,2 15 360,5-15-271,0 21 91,0-15-540,0 16-180,0-5 0,0 6 90,0 17 0,0-2-179,-6 32 179,0-18 45,3-3 0,-1 0 45,-7-4 360,9 18-360,-3-25 539,5 8-359,5-15 90,13-8-360,-3-13 360,14-17-450,-15 2 135,-4 2 0,-2 0-45,-1 2 0,-4-2 0,-1 1 90,-2 9 0,-16-18 0,6 25 90,-24 4-90,13 6 90,-9 27-90,10-17 180,13 13 0,2 3-90,0-9 45,3 7 0,4 0-45,3-8 89,13 17-89,-3-25 90,25 2-180,-23-11 90,23-6-90,-25-1 180,14-22-180,-21 7 0,9-25 90,-16 25-450,-7-17 360,-2 29-359,-21-12 359,14 21-90,-14 1 0,15 6 90,-4 23 180,6-12-180,5 28 179,2-28-179,16 17 180,-9-20 90,26 4 0,-18-11 0,24-7-270,-19-2 360,14-14-270,-21 8 0,9-21-720,-16 8 540,5 2-540,-17 2 630,3 16 0,-16 1 90,10 1-360,-4 10 450,11-9 180,2 9-270,5-10 270,0 10-90,5-10-360,13 5 90,-8-12 0,18 0 0,-20-1-540,10-4 360,-11 9-1619,-2-3 1439,-10 5-1798,-19 22 2158,8-6 0,-2 4 0,1 2 0,-2 9 0</inkml:trace>
  <inkml:trace contextRef="#ctx0" brushRef="#br0" timeOffset="268653">11342 13237 7533,'-36'0'-630,"-13"0"495,23-2 0,-1-2 450,-4-1 0,2-2 674,-4-12 1,9-1-361,24 2-359,29 12-225,-3 0 0,5 0-180,13 5 0,5 1-208,-8-3 1,3-1-1,1 0 298,-3 2 0,3 0 0,-1 1 1,-3-1 44,-1 0 0,-2 0 0,3-1 22,5 0 1,4-2-1,0 1 0,-9 0-22,-6 0 0,0 0 45,6-2 0,7 0 0,0-1 0,-7 2-45,-2 1 0,-1 0 22,6-2 1,6-2 0,1 0-1,-7 2-22,-2 1 0,0 1 0,1-3 0,6-1 0,1 0 0,-2 2 0,-7 1 0,0 2 0,-2 0 0,0 0-30,8-3 0,-1 0 0,3 0 30,-3 2 0,3 1 0,-2 0 0,-7 1 90,-5-2 0,-2 1-90,11-1 0,7 0 0,-3 1-917,-10 0 0,-1 1 0,-1 0 947,-3 0 0,0 0 0,1-1-60,7-1 0,1 0 0,-5 1-998,-5 2 1,-3 1 1027,0-4 0,0 2-637,-1 4 1,-5 2 636,-14-3 23,19 5-113,-25-6 2009,13 0-1919,-15 0 2391,5 0-2391,-6 0 1454,11 0-1634,-3 0 0,21 0 0,-14 0 511,31-6-466,-21 3 0,1-1-45,22-3-225,-12 1 1,-3 1 134,-10 4-360,23-5 1,-31 6 629,8 0 0,-16 0 0,-7 0 0,-18-5 809,-2-7 810,-5-13-90,7-2-539,6-3-630,-6 11-360,9 7 180,-13 6-180,9 17-180,-1-8 180,3 24 0,11-23-90,0 30-90,5-30 270,13 23-450,14-24 360,-5 8 0,13-11-90,-30-6 0,12-6 0,-20-2-90,-13-15-629,-27 9 1438,2 1-449,4 11 0,1 5-180,8 3 270,-23 11-90,25 2 0,2 6 0,3 16-90,14-19 89,8 24-89,2-24 45,12-4 0,6-1 135,20-4-315,-19-3 0,-1-3 315,21-12-180,-28 3 0,-7-26-180,-23-5 45,-2 16 0,-5 1-225,-7 1 0,-1 4 270,-14 0-270,0 22 360,31 20-90,-2-3 0,11 12-90,17-4-3032,20-2 3302,-1 2-1089,-4-21 0,-1-5 1089,-7-4 449,16-13-179,-32-22-360,-25-5-225,0 16 0,-5 4 954,-10 8 1,0 10-1090,7 10 0,5 9-540,9 10 1,9 4 809,7-4 0,5-1 0,7 2 0,4-3 0,16-1 0</inkml:trace>
  <inkml:trace contextRef="#ctx0" brushRef="#br0" timeOffset="270538">14367 12754 7533,'-6'-28'270,"0"6"449,6 22-179,0 0-450,0 5 0,0-3 0,0 9 0,0-10 0,0 5-90,0-1 90,0-4-180,0 11 0,0-11 90,0 10 180,0-10-91,-5 10-178,3-9 89,-3 9 89,5-10-89,0 5 180,-6-6 90,5 5 0,-5-3 90,6 3-270,0-5-90,0 5 90,0-3-360,0 3 90,0-5-90,-5 0 180,3 0-270,-3 0-89,5 6 269,0-5 0,0 10 0,-6-4 360,5 0-90,-5-2 90,6-5 629,0 6-629,0-5 630,0 5-361,0-6 811,0 0-1440,-5 0 90,4 0 0,-5 0-90,6-6 180,0-1 0,0 1 90,0 0 90,-5 1-90,3-2 180,-9-6-180,10 1-90,-5 5 180,1-9-91,3 13-89,-9-14 180,10 5-180,-10-2 90,4-9 90,-5-13-90,3 3 0,0-2-90,2 7 0,0 0 0,1-6 0,0-2-90,-3-9 0,1 3 45,4 18 0,0-1-105,-2-15 0,0-6 1,0 6-121,-7-7 45,7 0 0,0 2 225,-1 15 0,2-16-90,5 38 270,0-3-540,0 11-449,0 22 719,0-5 90,0 7-90,0-2 270,0-19-180,0 14 89,0-16 91,0 10-90,0-10-270,0 5 180,0-6 630,0 0-540,0-6-180,0-1 180,0 1-450,0 0 0,0 6-179,0 0 539,-6 0-90,5 6 180,-5-5-90,6 5 449,0-6-449,0 0 90,6 0-90,-5 0 0,16-6 0,-9-1 90,10-22-90,-11 13 0,4-30 0,-10 24 0,-1-14 0,-1 17-359,-21 1 359,6 11-90,-14 13 0,11 7 90,-5 23-90,11-8 135,6-2 0,1 0-135,1-3 135,6 4 0,3-2-45,3-9 0,22 24 0,-12-30 0,6 0 0,5-4 0,17-17 0,-21 0 0,-1-3 180,18-13 89,-28-20-269,-8 19 0,-10-2 0,-8 1 90,-6 14-90,0-8 0,-21 10 0,22 6-90,-7 2 0,-1 5 1,-2 27 44,12-5 0,6 2 0,14 8 0,9 1 45,5-3 0,5-4 0,1-8 0,4-6 45,10-6 0,-1-6-45,-6-7 89,3-6 1,-4-3 180,-14-6-135,-2-3 0,-6-2 135,-13-2-360,-10 4 0,-5 3-90,-10 1-810,-12 17 1,-3 7-2288,0 7 3255,6 7 0,2 7 0,16-3 1,4 2-1,-5 5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9T12:37:00.547"/>
    </inkml:context>
    <inkml:brush xml:id="br0">
      <inkml:brushProperty name="width" value="0.09071" units="cm"/>
      <inkml:brushProperty name="height" value="0.09071" units="cm"/>
      <inkml:brushProperty name="color" value="#FFC000"/>
    </inkml:brush>
  </inkml:definitions>
  <inkml:trace contextRef="#ctx0" brushRef="#br0">14839 4735 7533,'-14'-46'1529,"8"26"-1259,19-20-1363,16 25 1,12 5 0,-4 2 80,-9 1 0,2 1 1072,12-5 0,6-1 0,-7 1 197,-12 4 0,-1 1-437,9 2 0,5 0 0,-4 0 90,-3 0 0,0 1 45,1 3 0,6 1 0,-1 1 1,-5 1-46,-3-1 0,0 4 179,-1 1 1,4 2 0,3 2 0,-1 2-270,4 3 0,2 3 1,0 0-1,-2 0 240,3 0 0,-1 0 0,3 2 0,-9-3 0,3 2 0,2 2 0,0-1 0,-3 0 0,-5-3-196,2 2 0,-6-2 0,4 2 136,3 1 0,5 3 0,1 1 0,-1 0 0,-7-3 30,-2-1 0,-5-1 0,2 2-98,8 5 1,5 4-1,-1 0 1,-8-4 67,-6-1 0,-3 0 0,7 6 0,2 3 0,-7-4 2010,-5 12-2010,-7-10 0,-3-2 541,-7-3 269,-28 6-540,11-20 269,-35 4-449,25-11 45,-5-6 0,-1-2 45,-1 0-270,-1-7 0,0-1 0,0 1-834,0-6 0,0-1 834,0 0-570,-2 0 0,-1 1 660,2 0-90,-8 2 1,1 1 268,5-3-224,-10 1 0,-1 2 225,10 3-479,-8-1 0,2 2 569,14 5 1480,-20-3-1480,36 5 1915,4 0-2365,17 0-881,35 0 1061,-10-6-90,11-2 0,2-2 539,-24 4 0,1-3-509,11-5 0,6-3 0,-5 3 60,-9 5 0,-1 0-30,7-7 0,4-3 0,-6 3 371,10-1-116,-8-1 0,-3 2 135,-11 8 180,12-9-540,-25 16 269,18-5-628,-23 12-361,23 17 630,-24 5-330,-3 3 0,-2 9 1,-1-2 228,-4 1 1,-2 3 0,1-7 0,-2 5-1,-2 1 1,2-3 0,-3 2 0,0 0-1,1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2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7.xml"/><Relationship Id="rId4" Type="http://schemas.openxmlformats.org/officeDocument/2006/relationships/hyperlink" Target="https://cs184.eecs.berkeley.edu/public/sp22/lectures/lec-5-texture-mapping/lec-5-texture-mapping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myuksel.com/courses/conferences/siggraph2017-rethinking_texture_mapping/rethinking_texture_mapping_course_notes.pdf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44.png"/><Relationship Id="rId4" Type="http://schemas.openxmlformats.org/officeDocument/2006/relationships/image" Target="../media/image40.tiff"/><Relationship Id="rId9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330.png"/><Relationship Id="rId12" Type="http://schemas.openxmlformats.org/officeDocument/2006/relationships/customXml" Target="../ink/ink1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350.png"/><Relationship Id="rId5" Type="http://schemas.openxmlformats.org/officeDocument/2006/relationships/image" Target="../media/image320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270.png"/><Relationship Id="rId5" Type="http://schemas.openxmlformats.org/officeDocument/2006/relationships/image" Target="../media/image240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55.png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12" Type="http://schemas.openxmlformats.org/officeDocument/2006/relationships/customXml" Target="../ink/ink35.xm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1" Type="http://schemas.openxmlformats.org/officeDocument/2006/relationships/image" Target="../media/image270.png"/><Relationship Id="rId5" Type="http://schemas.openxmlformats.org/officeDocument/2006/relationships/image" Target="../media/image240.pn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37.xml"/><Relationship Id="rId4" Type="http://schemas.openxmlformats.org/officeDocument/2006/relationships/image" Target="../media/image3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customXml" Target="../ink/ink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customXml" Target="../ink/ink3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270.png"/><Relationship Id="rId5" Type="http://schemas.openxmlformats.org/officeDocument/2006/relationships/image" Target="../media/image240.png"/><Relationship Id="rId10" Type="http://schemas.openxmlformats.org/officeDocument/2006/relationships/customXml" Target="../ink/ink44.xml"/><Relationship Id="rId4" Type="http://schemas.openxmlformats.org/officeDocument/2006/relationships/customXml" Target="../ink/ink41.xml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4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8: Raytracing - advanced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546151-FF33-9F12-1A42-0A06F3DDD0C2}"/>
                  </a:ext>
                </a:extLst>
              </p14:cNvPr>
              <p14:cNvContentPartPr/>
              <p14:nvPr/>
            </p14:nvContentPartPr>
            <p14:xfrm>
              <a:off x="6912360" y="3926520"/>
              <a:ext cx="1027440" cy="7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546151-FF33-9F12-1A42-0A06F3DDD0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6160" y="3910320"/>
                <a:ext cx="105984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from 3D to 2D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1432F-B8F3-9D45-9767-D3FCEE82821C}"/>
              </a:ext>
            </a:extLst>
          </p:cNvPr>
          <p:cNvCxnSpPr/>
          <p:nvPr/>
        </p:nvCxnSpPr>
        <p:spPr>
          <a:xfrm>
            <a:off x="5978769" y="1430215"/>
            <a:ext cx="0" cy="4689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E50DDC-16F6-2D4A-857B-C8ED200B485C}"/>
              </a:ext>
            </a:extLst>
          </p:cNvPr>
          <p:cNvSpPr/>
          <p:nvPr/>
        </p:nvSpPr>
        <p:spPr>
          <a:xfrm>
            <a:off x="2362199" y="1623647"/>
            <a:ext cx="1711569" cy="18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8B1F6394-1AEB-3449-8194-9DC953892CF2}"/>
              </a:ext>
            </a:extLst>
          </p:cNvPr>
          <p:cNvSpPr/>
          <p:nvPr/>
        </p:nvSpPr>
        <p:spPr>
          <a:xfrm>
            <a:off x="2332892" y="3856894"/>
            <a:ext cx="1770185" cy="1981200"/>
          </a:xfrm>
          <a:prstGeom prst="can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64C44-878E-EC40-A8EE-B0DF6E3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93" y="1529427"/>
            <a:ext cx="3302306" cy="1858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C2EA1-8DD7-6C48-B567-817F92A034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13200"/>
              </a:clrFrom>
              <a:clrTo>
                <a:srgbClr val="513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0646" y="3470326"/>
            <a:ext cx="2651200" cy="265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7C80F-4E0F-1740-AE4D-F0666DE5BD6B}"/>
              </a:ext>
            </a:extLst>
          </p:cNvPr>
          <p:cNvSpPr txBox="1"/>
          <p:nvPr/>
        </p:nvSpPr>
        <p:spPr>
          <a:xfrm>
            <a:off x="1784602" y="986135"/>
            <a:ext cx="274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World/object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54432-DEAE-A247-904B-D0D054E91453}"/>
              </a:ext>
            </a:extLst>
          </p:cNvPr>
          <p:cNvSpPr txBox="1"/>
          <p:nvPr/>
        </p:nvSpPr>
        <p:spPr>
          <a:xfrm>
            <a:off x="7842738" y="956058"/>
            <a:ext cx="186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C14DA-0DC4-0B4C-B995-14B7D9A7B0B8}"/>
              </a:ext>
            </a:extLst>
          </p:cNvPr>
          <p:cNvSpPr/>
          <p:nvPr/>
        </p:nvSpPr>
        <p:spPr>
          <a:xfrm>
            <a:off x="3072447" y="2066266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06237B-F972-2D41-8D1D-1B9C03B04554}"/>
              </a:ext>
            </a:extLst>
          </p:cNvPr>
          <p:cNvSpPr/>
          <p:nvPr/>
        </p:nvSpPr>
        <p:spPr>
          <a:xfrm>
            <a:off x="7522086" y="206960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FE00D34A-302D-FD4E-BFF5-0574F233CC76}"/>
              </a:ext>
            </a:extLst>
          </p:cNvPr>
          <p:cNvSpPr/>
          <p:nvPr/>
        </p:nvSpPr>
        <p:spPr>
          <a:xfrm>
            <a:off x="3363909" y="1961254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7063-A226-6C48-BDA1-38E10020F533}"/>
              </a:ext>
            </a:extLst>
          </p:cNvPr>
          <p:cNvSpPr txBox="1"/>
          <p:nvPr/>
        </p:nvSpPr>
        <p:spPr>
          <a:xfrm>
            <a:off x="5200091" y="1527785"/>
            <a:ext cx="1606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mapping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D32B82-701C-424E-8432-67D430D981C3}"/>
              </a:ext>
            </a:extLst>
          </p:cNvPr>
          <p:cNvSpPr/>
          <p:nvPr/>
        </p:nvSpPr>
        <p:spPr>
          <a:xfrm>
            <a:off x="3653938" y="460081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F9409D-9FFE-3A41-B45D-C581EB673764}"/>
              </a:ext>
            </a:extLst>
          </p:cNvPr>
          <p:cNvSpPr/>
          <p:nvPr/>
        </p:nvSpPr>
        <p:spPr>
          <a:xfrm>
            <a:off x="8103577" y="4604150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C23942D9-A98C-9C4F-A7BE-AD1A1F6BA1D1}"/>
              </a:ext>
            </a:extLst>
          </p:cNvPr>
          <p:cNvSpPr/>
          <p:nvPr/>
        </p:nvSpPr>
        <p:spPr>
          <a:xfrm>
            <a:off x="3945400" y="4495801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BD760-E008-0142-84E9-4915C0923A59}"/>
              </a:ext>
            </a:extLst>
          </p:cNvPr>
          <p:cNvSpPr txBox="1"/>
          <p:nvPr/>
        </p:nvSpPr>
        <p:spPr>
          <a:xfrm>
            <a:off x="7692189" y="2056630"/>
            <a:ext cx="189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coordinates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C0FB0A-B4D6-8646-AA71-700C8EE0AC9A}"/>
              </a:ext>
            </a:extLst>
          </p:cNvPr>
          <p:cNvCxnSpPr>
            <a:cxnSpLocks/>
          </p:cNvCxnSpPr>
          <p:nvPr/>
        </p:nvCxnSpPr>
        <p:spPr>
          <a:xfrm>
            <a:off x="7578357" y="1417723"/>
            <a:ext cx="0" cy="21922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948334-03A2-D143-841F-447EF2653DDF}"/>
              </a:ext>
            </a:extLst>
          </p:cNvPr>
          <p:cNvCxnSpPr>
            <a:cxnSpLocks/>
          </p:cNvCxnSpPr>
          <p:nvPr/>
        </p:nvCxnSpPr>
        <p:spPr>
          <a:xfrm flipH="1">
            <a:off x="6991262" y="2056630"/>
            <a:ext cx="3631019" cy="648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363DFF-BED2-3A28-0445-537C353F0835}"/>
                  </a:ext>
                </a:extLst>
              </p14:cNvPr>
              <p14:cNvContentPartPr/>
              <p14:nvPr/>
            </p14:nvContentPartPr>
            <p14:xfrm>
              <a:off x="2507400" y="2045160"/>
              <a:ext cx="1406880" cy="268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363DFF-BED2-3A28-0445-537C353F08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1200" y="2028960"/>
                <a:ext cx="1439280" cy="27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00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10E9-3690-0040-A3F3-70C4D959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 on a sphere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19C33-D9E0-7A46-815F-59A8A73284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46030" y="1327019"/>
            <a:ext cx="4544823" cy="42039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A49DAE-39E2-C72F-DAE3-D969029F7AAB}"/>
                  </a:ext>
                </a:extLst>
              </p14:cNvPr>
              <p14:cNvContentPartPr/>
              <p14:nvPr/>
            </p14:nvContentPartPr>
            <p14:xfrm>
              <a:off x="780840" y="1008360"/>
              <a:ext cx="10213560" cy="528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A49DAE-39E2-C72F-DAE3-D969029F7A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240" y="992160"/>
                <a:ext cx="10251360" cy="53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52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09397-AA6A-BE1D-6199-BF176ABA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145A-2626-96E7-4E99-5D1D9604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 on a sphere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1D777-B21E-F8C3-5372-2CF2715D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46030" y="1327019"/>
            <a:ext cx="4544823" cy="4203961"/>
          </a:xfrm>
          <a:prstGeom prst="rect">
            <a:avLst/>
          </a:prstGeom>
        </p:spPr>
      </p:pic>
      <p:sp>
        <p:nvSpPr>
          <p:cNvPr id="3" name="AutoShape 2" descr="Image of ">
            <a:extLst>
              <a:ext uri="{FF2B5EF4-FFF2-40B4-BE49-F238E27FC236}">
                <a16:creationId xmlns:a16="http://schemas.microsoft.com/office/drawing/2014/main" id="{329D23D4-D181-5100-493E-B58EFA8F4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1FE91-3E14-AA91-C3D0-D9E4BD71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19199"/>
            <a:ext cx="4775200" cy="441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DE949-839A-D777-60A8-A600CB3B9D9C}"/>
              </a:ext>
            </a:extLst>
          </p:cNvPr>
          <p:cNvSpPr txBox="1"/>
          <p:nvPr/>
        </p:nvSpPr>
        <p:spPr>
          <a:xfrm>
            <a:off x="594587" y="6002272"/>
            <a:ext cx="4247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If you’d like to learn more 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6BB1C10-231B-C790-59BB-0DB7F15F56F5}"/>
                  </a:ext>
                </a:extLst>
              </p14:cNvPr>
              <p14:cNvContentPartPr/>
              <p14:nvPr/>
            </p14:nvContentPartPr>
            <p14:xfrm>
              <a:off x="1177920" y="809640"/>
              <a:ext cx="8301240" cy="5709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6BB1C10-231B-C790-59BB-0DB7F15F56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1720" y="793440"/>
                <a:ext cx="8333640" cy="57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43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F1CF4-44C7-D084-7E89-CF0A1D98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C87F-445C-AE80-EE26-9A75CB0F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use textures for modifying geometry…</a:t>
            </a:r>
          </a:p>
        </p:txBody>
      </p:sp>
      <p:sp>
        <p:nvSpPr>
          <p:cNvPr id="3" name="AutoShape 2" descr="Image of ">
            <a:extLst>
              <a:ext uri="{FF2B5EF4-FFF2-40B4-BE49-F238E27FC236}">
                <a16:creationId xmlns:a16="http://schemas.microsoft.com/office/drawing/2014/main" id="{BB961301-4444-EE5B-E4D2-AC3D879076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51C19-5D87-654E-8809-47788792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4756"/>
            <a:ext cx="7772400" cy="46684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735597-5BDE-EFC8-B6E9-B8683C1CF941}"/>
                  </a:ext>
                </a:extLst>
              </p14:cNvPr>
              <p14:cNvContentPartPr/>
              <p14:nvPr/>
            </p14:nvContentPartPr>
            <p14:xfrm>
              <a:off x="77760" y="1071000"/>
              <a:ext cx="9662400" cy="4335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735597-5BDE-EFC8-B6E9-B8683C1CF9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60" y="1054800"/>
                <a:ext cx="9700200" cy="43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04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1766-4FF0-E14C-B198-6EEBC0E4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D823B-537F-2F45-9938-9798EFB886C3}"/>
              </a:ext>
            </a:extLst>
          </p:cNvPr>
          <p:cNvSpPr txBox="1"/>
          <p:nvPr/>
        </p:nvSpPr>
        <p:spPr>
          <a:xfrm>
            <a:off x="563880" y="1463040"/>
            <a:ext cx="5303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How to generate maps?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Finite resolution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Artifacts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More later!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CFFD0-CF1C-2C4C-959C-2A20F356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30" y="1463040"/>
            <a:ext cx="5972810" cy="3276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BACFC1-590A-464E-9C8B-51C63D9E4FE0}"/>
              </a:ext>
            </a:extLst>
          </p:cNvPr>
          <p:cNvSpPr/>
          <p:nvPr/>
        </p:nvSpPr>
        <p:spPr>
          <a:xfrm>
            <a:off x="563880" y="5106635"/>
            <a:ext cx="10703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http://www.cemyuksel.com/courses/conferences/siggraph2017-rethinking_texture_mapping/rethinking_texture_mapping_course_notes.pdf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51F231-8446-2B69-E433-A43C4563B60C}"/>
                  </a:ext>
                </a:extLst>
              </p14:cNvPr>
              <p14:cNvContentPartPr/>
              <p14:nvPr/>
            </p14:nvContentPartPr>
            <p14:xfrm>
              <a:off x="5334840" y="1626120"/>
              <a:ext cx="806040" cy="395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51F231-8446-2B69-E433-A43C4563B6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8640" y="1609920"/>
                <a:ext cx="838440" cy="4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19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80D2-B45F-FF47-A869-E5CF1E4D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9BD84-55DA-5942-8053-4BF5B4934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t="17513" r="16252" b="16418"/>
          <a:stretch/>
        </p:blipFill>
        <p:spPr>
          <a:xfrm>
            <a:off x="2221536" y="1323834"/>
            <a:ext cx="8011236" cy="45310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574D63-AABD-551F-76B2-216F47A7636D}"/>
                  </a:ext>
                </a:extLst>
              </p14:cNvPr>
              <p14:cNvContentPartPr/>
              <p14:nvPr/>
            </p14:nvContentPartPr>
            <p14:xfrm>
              <a:off x="2269080" y="1361160"/>
              <a:ext cx="7234200" cy="489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574D63-AABD-551F-76B2-216F47A763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2880" y="1344960"/>
                <a:ext cx="7272000" cy="49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28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not have any blur!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97204-C517-8642-9F7B-B23FF4C46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37" t="17513" r="16252" b="16418"/>
          <a:stretch/>
        </p:blipFill>
        <p:spPr>
          <a:xfrm>
            <a:off x="2112354" y="281999"/>
            <a:ext cx="1278899" cy="7233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569366-F130-7FC8-4365-C9EBA11FFEDD}"/>
                  </a:ext>
                </a:extLst>
              </p14:cNvPr>
              <p14:cNvContentPartPr/>
              <p14:nvPr/>
            </p14:nvContentPartPr>
            <p14:xfrm>
              <a:off x="171720" y="635400"/>
              <a:ext cx="10508760" cy="6222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569366-F130-7FC8-4365-C9EBA11FFE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520" y="619200"/>
                <a:ext cx="10546560" cy="62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79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E84-FC43-B34D-9390-04379FAD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blur?</a:t>
            </a:r>
          </a:p>
        </p:txBody>
      </p:sp>
    </p:spTree>
    <p:extLst>
      <p:ext uri="{BB962C8B-B14F-4D97-AF65-F5344CB8AC3E}">
        <p14:creationId xmlns:p14="http://schemas.microsoft.com/office/powerpoint/2010/main" val="131659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step function (edge)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E29AD-904C-D04D-8C3D-544F65826286}"/>
              </a:ext>
            </a:extLst>
          </p:cNvPr>
          <p:cNvSpPr/>
          <p:nvPr/>
        </p:nvSpPr>
        <p:spPr>
          <a:xfrm>
            <a:off x="5049681" y="4039743"/>
            <a:ext cx="1378424" cy="21563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35178" y="5117916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F3B2E1-1FCD-9304-4B93-FD4981409FB2}"/>
                  </a:ext>
                </a:extLst>
              </p14:cNvPr>
              <p14:cNvContentPartPr/>
              <p14:nvPr/>
            </p14:nvContentPartPr>
            <p14:xfrm>
              <a:off x="4850640" y="1597680"/>
              <a:ext cx="3133440" cy="2025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F3B2E1-1FCD-9304-4B93-FD4981409F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9040" y="1576080"/>
                <a:ext cx="3176640" cy="20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784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DBA1DA-0C13-8D48-A5D6-8B225EE2A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42575" t="58325" r="44399" b="25644"/>
          <a:stretch/>
        </p:blipFill>
        <p:spPr>
          <a:xfrm>
            <a:off x="5072648" y="4072723"/>
            <a:ext cx="2720233" cy="2092366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blurred step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10146" y="5117915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922374-84FD-6042-9493-BF4C2DBE80C4}"/>
              </a:ext>
            </a:extLst>
          </p:cNvPr>
          <p:cNvSpPr/>
          <p:nvPr/>
        </p:nvSpPr>
        <p:spPr>
          <a:xfrm>
            <a:off x="5941853" y="153875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4060" y="16181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972000" cy="175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4060" y="161813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14:cNvPr>
              <p14:cNvContentPartPr/>
              <p14:nvPr/>
            </p14:nvContentPartPr>
            <p14:xfrm>
              <a:off x="6017980" y="1608416"/>
              <a:ext cx="969120" cy="1699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8977" y="1599416"/>
                <a:ext cx="986767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14:cNvPr>
              <p14:cNvContentPartPr/>
              <p14:nvPr/>
            </p14:nvContentPartPr>
            <p14:xfrm>
              <a:off x="5972260" y="1725416"/>
              <a:ext cx="926280" cy="1706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3257" y="1716416"/>
                <a:ext cx="943927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A5481C-9854-6E03-CD7B-C968E5B1D5A5}"/>
                  </a:ext>
                </a:extLst>
              </p14:cNvPr>
              <p14:cNvContentPartPr/>
              <p14:nvPr/>
            </p14:nvContentPartPr>
            <p14:xfrm>
              <a:off x="5952240" y="1626120"/>
              <a:ext cx="1139400" cy="1787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A5481C-9854-6E03-CD7B-C968E5B1D5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36040" y="1609920"/>
                <a:ext cx="1171800" cy="18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70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AEA-F892-B101-F3F3-A8066B8B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012E7-F127-B4D0-55A8-5271B696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2086157"/>
            <a:ext cx="7772400" cy="26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BCD8-715B-F140-A9B3-8EB3AB4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operation?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EEB253-1D87-A44C-9F6C-A6C23EF236BA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3A9F33-DBF1-B148-9E9A-8D90012EE9B6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5236B52-D5EE-D34C-BDE9-12C3BBB56A94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4FAB73-1F50-964D-8FE5-DC9199F1900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41A7A-5BE5-8D45-B5EF-4E22B5DC33F4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41D13-547D-CC48-9B69-2541241F43D2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DC5CA1-788F-2447-AB94-B4124CA08C43}"/>
              </a:ext>
            </a:extLst>
          </p:cNvPr>
          <p:cNvCxnSpPr>
            <a:cxnSpLocks/>
          </p:cNvCxnSpPr>
          <p:nvPr/>
        </p:nvCxnSpPr>
        <p:spPr>
          <a:xfrm>
            <a:off x="1974256" y="4110254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DA0F43-40FB-024D-A5A0-E782EC6F3B1C}"/>
              </a:ext>
            </a:extLst>
          </p:cNvPr>
          <p:cNvCxnSpPr>
            <a:cxnSpLocks/>
          </p:cNvCxnSpPr>
          <p:nvPr/>
        </p:nvCxnSpPr>
        <p:spPr>
          <a:xfrm flipV="1">
            <a:off x="2126656" y="1746915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8CB0E8A-46DF-C143-9350-FC8A5EE1698B}"/>
              </a:ext>
            </a:extLst>
          </p:cNvPr>
          <p:cNvCxnSpPr>
            <a:cxnSpLocks/>
          </p:cNvCxnSpPr>
          <p:nvPr/>
        </p:nvCxnSpPr>
        <p:spPr>
          <a:xfrm>
            <a:off x="2126656" y="2206183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854392-D272-734C-9D2A-3BB4848C5987}"/>
              </a:ext>
            </a:extLst>
          </p:cNvPr>
          <p:cNvSpPr txBox="1"/>
          <p:nvPr/>
        </p:nvSpPr>
        <p:spPr>
          <a:xfrm>
            <a:off x="2565374" y="1833696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81079-8FD9-E24F-B0F2-3B7738FA8E97}"/>
              </a:ext>
            </a:extLst>
          </p:cNvPr>
          <p:cNvSpPr txBox="1"/>
          <p:nvPr/>
        </p:nvSpPr>
        <p:spPr>
          <a:xfrm>
            <a:off x="4210528" y="3627241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87BD291-8EF9-094D-82BA-E8BC226DBB9C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1524-97C8-434A-A8AD-F904F666125F}"/>
              </a:ext>
            </a:extLst>
          </p:cNvPr>
          <p:cNvSpPr txBox="1"/>
          <p:nvPr/>
        </p:nvSpPr>
        <p:spPr>
          <a:xfrm>
            <a:off x="6191403" y="2314549"/>
            <a:ext cx="332230" cy="4154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718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photo of a car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FA200-2B78-9949-96C0-69B1461B8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30449" r="84329" b="50603"/>
          <a:stretch/>
        </p:blipFill>
        <p:spPr>
          <a:xfrm>
            <a:off x="1390117" y="1331709"/>
            <a:ext cx="2743200" cy="240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543925" y="2456308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7609973" y="2775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7315199" y="2003286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 in 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72B409-E933-AA5C-84E2-B2429FB85B39}"/>
                  </a:ext>
                </a:extLst>
              </p14:cNvPr>
              <p14:cNvContentPartPr/>
              <p14:nvPr/>
            </p14:nvContentPartPr>
            <p14:xfrm>
              <a:off x="4660920" y="1816200"/>
              <a:ext cx="437040" cy="87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72B409-E933-AA5C-84E2-B2429FB85B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4720" y="1800000"/>
                <a:ext cx="469440" cy="9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688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A53A0-B801-D74D-818A-1BECC85B9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" t="60729" r="86199" b="24960"/>
          <a:stretch/>
        </p:blipFill>
        <p:spPr>
          <a:xfrm>
            <a:off x="3745523" y="1566263"/>
            <a:ext cx="4378570" cy="40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slice is a 1D function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522620" y="4485383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5358568" y="40730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860874" y="4720497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2331126" y="4763537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1BEC06-A5E6-7F1D-CF2A-77EFF072EF2E}"/>
                  </a:ext>
                </a:extLst>
              </p14:cNvPr>
              <p14:cNvContentPartPr/>
              <p14:nvPr/>
            </p14:nvContentPartPr>
            <p14:xfrm>
              <a:off x="2715120" y="4950720"/>
              <a:ext cx="5715000" cy="139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1BEC06-A5E6-7F1D-CF2A-77EFF072EF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8920" y="4934520"/>
                <a:ext cx="5747400" cy="14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918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 time as second dimension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D679A7-8E12-DA45-A3E1-1EEBCC6A6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11EC3-4795-624B-A565-7A23C3BECA96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F1B1BC-5C25-7E44-BFEA-6E2382DAE989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57ED3C-9640-C443-B74C-05A5908FE2C2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2958-E7A6-A544-9415-6C19A18B3853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08C66A-DF35-960D-ECF8-F7D3E99F0978}"/>
                  </a:ext>
                </a:extLst>
              </p14:cNvPr>
              <p14:cNvContentPartPr/>
              <p14:nvPr/>
            </p14:nvContentPartPr>
            <p14:xfrm>
              <a:off x="570960" y="1463040"/>
              <a:ext cx="1365120" cy="1139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08C66A-DF35-960D-ECF8-F7D3E99F09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760" y="1446840"/>
                <a:ext cx="1397520" cy="11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116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stationary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0930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8946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96962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0497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12994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101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9026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37042" y="1950724"/>
            <a:ext cx="7376737" cy="2351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FAB4B6-FC51-7521-2788-178AFEF3B0C3}"/>
                  </a:ext>
                </a:extLst>
              </p14:cNvPr>
              <p14:cNvContentPartPr/>
              <p14:nvPr/>
            </p14:nvContentPartPr>
            <p14:xfrm>
              <a:off x="2981160" y="1490400"/>
              <a:ext cx="218160" cy="1026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FAB4B6-FC51-7521-2788-178AFEF3B0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4960" y="1474200"/>
                <a:ext cx="250560" cy="10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88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moving to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1950724"/>
            <a:ext cx="7376737" cy="2351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7260A3-BCB7-49C7-7398-B8D851CA3F6B}"/>
                  </a:ext>
                </a:extLst>
              </p14:cNvPr>
              <p14:cNvContentPartPr/>
              <p14:nvPr/>
            </p14:nvContentPartPr>
            <p14:xfrm>
              <a:off x="2492280" y="4443840"/>
              <a:ext cx="8946000" cy="225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7260A3-BCB7-49C7-7398-B8D851CA3F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6080" y="4427640"/>
                <a:ext cx="8978400" cy="22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60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sum of shifted positions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33554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109531" y="5033554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394269" y="5033554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2630890" y="503355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2915628" y="5033554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3164281" y="5033554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3461050" y="5033554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3733768" y="5033554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4150856" y="5033554"/>
            <a:ext cx="7376737" cy="2351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86D66A-3AB5-4B7C-0686-17DB5D1D2F71}"/>
                  </a:ext>
                </a:extLst>
              </p14:cNvPr>
              <p14:cNvContentPartPr/>
              <p14:nvPr/>
            </p14:nvContentPartPr>
            <p14:xfrm>
              <a:off x="3534480" y="1204200"/>
              <a:ext cx="1716480" cy="408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86D66A-3AB5-4B7C-0686-17DB5D1D2F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8280" y="1188000"/>
                <a:ext cx="1748880" cy="41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01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5016241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5016241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5016241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5016241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5016241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5016241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5016241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5016241"/>
            <a:ext cx="7376737" cy="2351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F0F09-52A2-364B-BD21-08C02EE53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3" t="70096" r="86090" b="28501"/>
          <a:stretch/>
        </p:blipFill>
        <p:spPr>
          <a:xfrm>
            <a:off x="1839975" y="4830825"/>
            <a:ext cx="9687618" cy="475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BA5E9-31F7-BAA8-D6D9-E4FDD626E3AC}"/>
                  </a:ext>
                </a:extLst>
              </p14:cNvPr>
              <p14:cNvContentPartPr/>
              <p14:nvPr/>
            </p14:nvContentPartPr>
            <p14:xfrm>
              <a:off x="4349880" y="1523880"/>
              <a:ext cx="4229280" cy="182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BA5E9-31F7-BAA8-D6D9-E4FDD626E3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0520" y="1514520"/>
                <a:ext cx="4248000" cy="18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096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7093CF-654E-FCBC-2EB5-BC6046FA2150}"/>
                  </a:ext>
                </a:extLst>
              </p14:cNvPr>
              <p14:cNvContentPartPr/>
              <p14:nvPr/>
            </p14:nvContentPartPr>
            <p14:xfrm>
              <a:off x="3650400" y="1191240"/>
              <a:ext cx="6560640" cy="2958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7093CF-654E-FCBC-2EB5-BC6046FA21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28800" y="1169640"/>
                <a:ext cx="6603840" cy="30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10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8F981-0A04-0605-6E4B-9C8C345F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spot the “shifted sums” in each case?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F6A9D4-6C7B-53B9-EE80-E75AD6045417}"/>
                  </a:ext>
                </a:extLst>
              </p14:cNvPr>
              <p14:cNvContentPartPr/>
              <p14:nvPr/>
            </p14:nvContentPartPr>
            <p14:xfrm>
              <a:off x="916920" y="3805920"/>
              <a:ext cx="9818640" cy="2588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F6A9D4-6C7B-53B9-EE80-E75AD60454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5320" y="3784320"/>
                <a:ext cx="9861840" cy="26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57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shadow due to area light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7BB5E8-F5FA-1849-9F35-ED1D4C2B1856}"/>
              </a:ext>
            </a:extLst>
          </p:cNvPr>
          <p:cNvSpPr/>
          <p:nvPr/>
        </p:nvSpPr>
        <p:spPr>
          <a:xfrm flipH="1" flipV="1">
            <a:off x="5222124" y="1488753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3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5A33640-118D-8D42-B780-AF5AFC889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0" t="9525" r="81909" b="66145"/>
          <a:stretch/>
        </p:blipFill>
        <p:spPr>
          <a:xfrm>
            <a:off x="344150" y="163810"/>
            <a:ext cx="1160585" cy="1233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F7C03D-4B21-7B19-88B4-01D12631983B}"/>
                  </a:ext>
                </a:extLst>
              </p14:cNvPr>
              <p14:cNvContentPartPr/>
              <p14:nvPr/>
            </p14:nvContentPartPr>
            <p14:xfrm>
              <a:off x="343080" y="994680"/>
              <a:ext cx="11594880" cy="5491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F7C03D-4B21-7B19-88B4-01D1263198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880" y="978480"/>
                <a:ext cx="11627280" cy="55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3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458308" y="1284136"/>
            <a:ext cx="19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light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1FF8D1-42F1-DC44-8256-B7A45070A972}"/>
              </a:ext>
            </a:extLst>
          </p:cNvPr>
          <p:cNvSpPr/>
          <p:nvPr/>
        </p:nvSpPr>
        <p:spPr>
          <a:xfrm>
            <a:off x="3927231" y="1697905"/>
            <a:ext cx="164123" cy="1829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EA1662-96B0-BB43-BA35-DD543DAB9321}"/>
              </a:ext>
            </a:extLst>
          </p:cNvPr>
          <p:cNvCxnSpPr>
            <a:cxnSpLocks/>
          </p:cNvCxnSpPr>
          <p:nvPr/>
        </p:nvCxnSpPr>
        <p:spPr>
          <a:xfrm>
            <a:off x="4091354" y="1880806"/>
            <a:ext cx="1446829" cy="2426467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0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light: integrate over angle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C0BC7D-A01E-A240-8269-56866D95963B}"/>
              </a:ext>
            </a:extLst>
          </p:cNvPr>
          <p:cNvCxnSpPr>
            <a:cxnSpLocks/>
          </p:cNvCxnSpPr>
          <p:nvPr/>
        </p:nvCxnSpPr>
        <p:spPr>
          <a:xfrm>
            <a:off x="4312843" y="195541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1E126C-9FC4-9649-B051-6B193D944D6C}"/>
              </a:ext>
            </a:extLst>
          </p:cNvPr>
          <p:cNvCxnSpPr>
            <a:cxnSpLocks/>
          </p:cNvCxnSpPr>
          <p:nvPr/>
        </p:nvCxnSpPr>
        <p:spPr>
          <a:xfrm>
            <a:off x="4736123" y="1930520"/>
            <a:ext cx="92217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78EC96-B2E2-CE4B-A51A-E227DA8E7EB3}"/>
              </a:ext>
            </a:extLst>
          </p:cNvPr>
          <p:cNvCxnSpPr>
            <a:cxnSpLocks/>
          </p:cNvCxnSpPr>
          <p:nvPr/>
        </p:nvCxnSpPr>
        <p:spPr>
          <a:xfrm>
            <a:off x="3819290" y="1917353"/>
            <a:ext cx="179705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3908DE-7F57-8D4B-B282-54AC9D2F2000}"/>
              </a:ext>
            </a:extLst>
          </p:cNvPr>
          <p:cNvCxnSpPr>
            <a:cxnSpLocks/>
          </p:cNvCxnSpPr>
          <p:nvPr/>
        </p:nvCxnSpPr>
        <p:spPr>
          <a:xfrm>
            <a:off x="3464041" y="1915909"/>
            <a:ext cx="2174433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279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728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</p:spTree>
    <p:extLst>
      <p:ext uri="{BB962C8B-B14F-4D97-AF65-F5344CB8AC3E}">
        <p14:creationId xmlns:p14="http://schemas.microsoft.com/office/powerpoint/2010/main" val="38606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3065-E7B1-ACA2-D575-5BA05502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9937-9AE3-F89D-1824-364817D6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2AC64-074A-B5BB-DD93-DDB856913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0"/>
          <a:stretch/>
        </p:blipFill>
        <p:spPr>
          <a:xfrm>
            <a:off x="3810000" y="2130136"/>
            <a:ext cx="4572000" cy="279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3A1FF8-CC6A-4FEB-19CD-B56E5B7859FF}"/>
              </a:ext>
            </a:extLst>
          </p:cNvPr>
          <p:cNvSpPr txBox="1"/>
          <p:nvPr/>
        </p:nvSpPr>
        <p:spPr>
          <a:xfrm>
            <a:off x="7626927" y="4921250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467B-6EC4-B047-F9B8-B589DA5B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13" y="2019604"/>
            <a:ext cx="4855816" cy="29016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7AC645-5FD7-FE15-F8A7-31BAB603695E}"/>
                  </a:ext>
                </a:extLst>
              </p14:cNvPr>
              <p14:cNvContentPartPr/>
              <p14:nvPr/>
            </p14:nvContentPartPr>
            <p14:xfrm>
              <a:off x="678240" y="1383120"/>
              <a:ext cx="9550440" cy="3632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7AC645-5FD7-FE15-F8A7-31BAB60369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040" y="1366920"/>
                <a:ext cx="9582840" cy="36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317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0DCA4-79EE-5E46-A779-18BDB62D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0"/>
          <a:stretch/>
        </p:blipFill>
        <p:spPr>
          <a:xfrm>
            <a:off x="3810000" y="2130136"/>
            <a:ext cx="4572000" cy="279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7AE99-D095-AD1E-96D1-744BF026D194}"/>
              </a:ext>
            </a:extLst>
          </p:cNvPr>
          <p:cNvSpPr txBox="1"/>
          <p:nvPr/>
        </p:nvSpPr>
        <p:spPr>
          <a:xfrm>
            <a:off x="7626927" y="4921250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C10E5B-96CD-FF7D-0D81-D6D74A22579B}"/>
                  </a:ext>
                </a:extLst>
              </p14:cNvPr>
              <p14:cNvContentPartPr/>
              <p14:nvPr/>
            </p14:nvContentPartPr>
            <p14:xfrm>
              <a:off x="147240" y="914760"/>
              <a:ext cx="6953040" cy="5234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C10E5B-96CD-FF7D-0D81-D6D74A2257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40" y="893160"/>
                <a:ext cx="6990840" cy="52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0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2872154" y="1385411"/>
            <a:ext cx="52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 trace ray</a:t>
            </a:r>
          </a:p>
          <a:p>
            <a:r>
              <a:rPr lang="en-US" sz="2400" dirty="0"/>
              <a:t>     shade hit point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023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220B-58C8-4544-9723-1931C3EF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2203450"/>
            <a:ext cx="4622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1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7A05-67FF-DF49-B67D-F425CF10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C27DF-DB79-A747-BD6F-00F33650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4" y="994498"/>
            <a:ext cx="6482863" cy="5364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28156-5B47-E34A-80D8-7CC357AED5BB}"/>
              </a:ext>
            </a:extLst>
          </p:cNvPr>
          <p:cNvSpPr/>
          <p:nvPr/>
        </p:nvSpPr>
        <p:spPr>
          <a:xfrm>
            <a:off x="2831121" y="6359067"/>
            <a:ext cx="748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www.freecodecamp.org</a:t>
            </a:r>
            <a:r>
              <a:rPr lang="en-US" sz="1200" dirty="0"/>
              <a:t>/news/an-intuitive-guide-to-convolutional-neural-networks-260c2de0a050/</a:t>
            </a:r>
          </a:p>
        </p:txBody>
      </p:sp>
    </p:spTree>
    <p:extLst>
      <p:ext uri="{BB962C8B-B14F-4D97-AF65-F5344CB8AC3E}">
        <p14:creationId xmlns:p14="http://schemas.microsoft.com/office/powerpoint/2010/main" val="1485588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FC74-0926-694C-9364-6296FAB9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Blurring due to integrals in rendering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08E26-2630-1543-95E3-2A9A85F8BB3C}"/>
              </a:ext>
            </a:extLst>
          </p:cNvPr>
          <p:cNvSpPr txBox="1"/>
          <p:nvPr/>
        </p:nvSpPr>
        <p:spPr>
          <a:xfrm>
            <a:off x="1746738" y="1354016"/>
            <a:ext cx="6940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area lights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lens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shutter, exposure time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wavelength (</a:t>
            </a:r>
            <a:r>
              <a:rPr lang="en-US" sz="2800" dirty="0" err="1"/>
              <a:t>colour</a:t>
            </a:r>
            <a:r>
              <a:rPr lang="en-US" sz="2800" dirty="0"/>
              <a:t> spectrum)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gloss (reflectance)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translucent objects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150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FE54D2F-069E-2B45-A7A8-8E77A8887BEF}"/>
              </a:ext>
            </a:extLst>
          </p:cNvPr>
          <p:cNvGrpSpPr/>
          <p:nvPr/>
        </p:nvGrpSpPr>
        <p:grpSpPr>
          <a:xfrm>
            <a:off x="640343" y="2526624"/>
            <a:ext cx="3187963" cy="2876639"/>
            <a:chOff x="457161" y="2771221"/>
            <a:chExt cx="3187963" cy="287663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655870-51D9-5B4B-A0E0-D9FDAE263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74083" b="16051"/>
            <a:stretch/>
          </p:blipFill>
          <p:spPr>
            <a:xfrm>
              <a:off x="457161" y="2771221"/>
              <a:ext cx="3187963" cy="287663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277B3D-0CC8-1142-A230-2AAC683C6140}"/>
                </a:ext>
              </a:extLst>
            </p:cNvPr>
            <p:cNvSpPr txBox="1"/>
            <p:nvPr/>
          </p:nvSpPr>
          <p:spPr>
            <a:xfrm>
              <a:off x="1253204" y="5096932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ambient light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D1899D4-84F5-9444-B8E3-8995CDC28C7E}"/>
              </a:ext>
            </a:extLst>
          </p:cNvPr>
          <p:cNvGrpSpPr/>
          <p:nvPr/>
        </p:nvGrpSpPr>
        <p:grpSpPr>
          <a:xfrm>
            <a:off x="4488931" y="3942058"/>
            <a:ext cx="2445037" cy="2119745"/>
            <a:chOff x="7933190" y="2414345"/>
            <a:chExt cx="3318083" cy="287664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1E867EB-5497-8B46-97A0-0D9528727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509" r="594" b="16051"/>
            <a:stretch/>
          </p:blipFill>
          <p:spPr>
            <a:xfrm>
              <a:off x="7933190" y="2414345"/>
              <a:ext cx="3062391" cy="28766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20011D-A976-1643-843D-C5D476181B76}"/>
                </a:ext>
              </a:extLst>
            </p:cNvPr>
            <p:cNvSpPr txBox="1"/>
            <p:nvPr/>
          </p:nvSpPr>
          <p:spPr>
            <a:xfrm>
              <a:off x="8514052" y="4706536"/>
              <a:ext cx="2737221" cy="54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final shading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F185E6-F6F0-F649-AE23-351077429224}"/>
              </a:ext>
            </a:extLst>
          </p:cNvPr>
          <p:cNvGrpSpPr/>
          <p:nvPr/>
        </p:nvGrpSpPr>
        <p:grpSpPr>
          <a:xfrm>
            <a:off x="4005158" y="1088304"/>
            <a:ext cx="3292678" cy="2876640"/>
            <a:chOff x="3685661" y="-172183"/>
            <a:chExt cx="3292678" cy="287664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3097C1-CB55-5C49-9DDA-E4FC865FA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10" t="-579" r="49021" b="16630"/>
            <a:stretch/>
          </p:blipFill>
          <p:spPr>
            <a:xfrm>
              <a:off x="3685661" y="-172183"/>
              <a:ext cx="3292678" cy="287664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9D9006-59D7-0D4E-AA9E-1796C7E7D98B}"/>
                </a:ext>
              </a:extLst>
            </p:cNvPr>
            <p:cNvSpPr txBox="1"/>
            <p:nvPr/>
          </p:nvSpPr>
          <p:spPr>
            <a:xfrm>
              <a:off x="4426255" y="2119074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diffuse reflection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F8BC3E-C04E-904E-8AF8-2CB0B8DD925D}"/>
              </a:ext>
            </a:extLst>
          </p:cNvPr>
          <p:cNvGrpSpPr/>
          <p:nvPr/>
        </p:nvGrpSpPr>
        <p:grpSpPr>
          <a:xfrm>
            <a:off x="7382555" y="2556797"/>
            <a:ext cx="3236017" cy="2876640"/>
            <a:chOff x="4065557" y="2918189"/>
            <a:chExt cx="3236017" cy="287664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ACFA09-EA34-C74E-A66F-5CEF937F6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254" r="24437" b="16051"/>
            <a:stretch/>
          </p:blipFill>
          <p:spPr>
            <a:xfrm>
              <a:off x="4065557" y="2918189"/>
              <a:ext cx="3236017" cy="28766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BCA314-A5BF-C140-B5C5-E83E2477E86A}"/>
                </a:ext>
              </a:extLst>
            </p:cNvPr>
            <p:cNvSpPr txBox="1"/>
            <p:nvPr/>
          </p:nvSpPr>
          <p:spPr>
            <a:xfrm>
              <a:off x="4508743" y="5219282"/>
              <a:ext cx="2474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specular 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6B632-C7AA-494B-9DEE-5874FA662F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32346" y="579570"/>
            <a:ext cx="2794000" cy="190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40" y="4204284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F59790-B3B1-A03F-8310-0C946F22FACB}"/>
                  </a:ext>
                </a:extLst>
              </p14:cNvPr>
              <p14:cNvContentPartPr/>
              <p14:nvPr/>
            </p14:nvContentPartPr>
            <p14:xfrm>
              <a:off x="892440" y="2106000"/>
              <a:ext cx="7743240" cy="3284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F59790-B3B1-A03F-8310-0C946F22FA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240" y="2089800"/>
                <a:ext cx="7775640" cy="33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texture?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BF359-16BC-8643-BE7F-14FA13C0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06" y="1095958"/>
            <a:ext cx="7455339" cy="55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5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F1D4-3B0A-1ACE-C156-1CD96FEB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84B6E-4BD7-64EB-8A90-C966738B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07654"/>
            <a:ext cx="7772400" cy="42426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146F4D-5141-2B6F-E400-17E94D16AA92}"/>
                  </a:ext>
                </a:extLst>
              </p14:cNvPr>
              <p14:cNvContentPartPr/>
              <p14:nvPr/>
            </p14:nvContentPartPr>
            <p14:xfrm>
              <a:off x="126720" y="1075680"/>
              <a:ext cx="9897120" cy="4002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146F4D-5141-2B6F-E400-17E94D16AA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20" y="1059480"/>
                <a:ext cx="9929520" cy="40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99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EC34E-C5B9-2744-8B3A-EB1E86865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5" r="-1" b="-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E4D41-87BF-7F48-B97E-3F7A56CEC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0" r="-3" b="4351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0A8B9-3FE0-9C46-965A-0CFFFA94F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" r="-1" b="-1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16D14-ADA0-B248-8B74-4088DE5B3F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0" r="3" b="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4CEBC3-36FF-36F1-20EA-EFC393DF8E0B}"/>
                  </a:ext>
                </a:extLst>
              </p14:cNvPr>
              <p14:cNvContentPartPr/>
              <p14:nvPr/>
            </p14:nvContentPartPr>
            <p14:xfrm>
              <a:off x="776520" y="3765600"/>
              <a:ext cx="5027400" cy="3092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4CEBC3-36FF-36F1-20EA-EFC393DF8E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0320" y="3749400"/>
                <a:ext cx="5059800" cy="31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337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3542</TotalTime>
  <Words>435</Words>
  <Application>Microsoft Macintosh PowerPoint</Application>
  <PresentationFormat>Widescreen</PresentationFormat>
  <Paragraphs>129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Calisto MT</vt:lpstr>
      <vt:lpstr>Wingdings 2</vt:lpstr>
      <vt:lpstr>Slate</vt:lpstr>
      <vt:lpstr>Computer Graphics: Rendering</vt:lpstr>
      <vt:lpstr>PowerPoint Presentation</vt:lpstr>
      <vt:lpstr>Recap</vt:lpstr>
      <vt:lpstr>Recap</vt:lpstr>
      <vt:lpstr>Shading</vt:lpstr>
      <vt:lpstr>Phong shading</vt:lpstr>
      <vt:lpstr>How to deal with texture?</vt:lpstr>
      <vt:lpstr>Texture mapping</vt:lpstr>
      <vt:lpstr>PowerPoint Presentation</vt:lpstr>
      <vt:lpstr>Mapping from 3D to 2D</vt:lpstr>
      <vt:lpstr>Texture coordinates on a sphere</vt:lpstr>
      <vt:lpstr>Texture coordinates on a sphere</vt:lpstr>
      <vt:lpstr>Can use textures for modifying geometry…</vt:lpstr>
      <vt:lpstr>Problems</vt:lpstr>
      <vt:lpstr>What’s wrong with this image?</vt:lpstr>
      <vt:lpstr>Does not have any blur!</vt:lpstr>
      <vt:lpstr>What causes blur?</vt:lpstr>
      <vt:lpstr>A step function (edge)</vt:lpstr>
      <vt:lpstr>A blurred step function</vt:lpstr>
      <vt:lpstr>Fundamental operation?</vt:lpstr>
      <vt:lpstr>Example: photo of a car</vt:lpstr>
      <vt:lpstr>Example: motion blur</vt:lpstr>
      <vt:lpstr>Example: slice is a 1D function </vt:lpstr>
      <vt:lpstr>Example: add time as second dimension</vt:lpstr>
      <vt:lpstr>Example: stationary car</vt:lpstr>
      <vt:lpstr>Example: car moving to the right</vt:lpstr>
      <vt:lpstr>Example: sum of shifted positions</vt:lpstr>
      <vt:lpstr>Example: motion blur</vt:lpstr>
      <vt:lpstr>Sums of shifted functions!</vt:lpstr>
      <vt:lpstr>Can you spot the “shifted sums” in each case?</vt:lpstr>
      <vt:lpstr>Soft shadow due to area light</vt:lpstr>
      <vt:lpstr>Example: Area light</vt:lpstr>
      <vt:lpstr>Example: Area light</vt:lpstr>
      <vt:lpstr>Area light: integrate over angle</vt:lpstr>
      <vt:lpstr>Sums of shifted functions!</vt:lpstr>
      <vt:lpstr>Sums of weighted, shifted functions!</vt:lpstr>
      <vt:lpstr>Sums of weighted, shifted functions!</vt:lpstr>
      <vt:lpstr>Sums of weighted, shifted functions!</vt:lpstr>
      <vt:lpstr>Sums of weighted, shifted functions!</vt:lpstr>
      <vt:lpstr>1D convolution</vt:lpstr>
      <vt:lpstr>Sums of weighted, shifted functions!</vt:lpstr>
      <vt:lpstr>2D convolution</vt:lpstr>
      <vt:lpstr>Blurring due to integrals in rendering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103</cp:revision>
  <dcterms:created xsi:type="dcterms:W3CDTF">2019-10-01T09:11:44Z</dcterms:created>
  <dcterms:modified xsi:type="dcterms:W3CDTF">2025-10-09T15:42:47Z</dcterms:modified>
</cp:coreProperties>
</file>